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57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6DDC0-07FF-4CDB-A75B-F97D79F24D46}" v="611" dt="2025-11-20T00:31:50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t Chwalik" userId="417376316604de64" providerId="LiveId" clId="{0E4CE90D-EE87-4F88-B8A7-0236695912C6}"/>
    <pc:docChg chg="undo custSel addSld delSld modSld sldOrd">
      <pc:chgData name="Chet Chwalik" userId="417376316604de64" providerId="LiveId" clId="{0E4CE90D-EE87-4F88-B8A7-0236695912C6}" dt="2025-11-20T00:31:50.249" v="1244"/>
      <pc:docMkLst>
        <pc:docMk/>
      </pc:docMkLst>
      <pc:sldChg chg="addSp delSp modSp mod">
        <pc:chgData name="Chet Chwalik" userId="417376316604de64" providerId="LiveId" clId="{0E4CE90D-EE87-4F88-B8A7-0236695912C6}" dt="2025-11-19T19:20:38.423" v="778"/>
        <pc:sldMkLst>
          <pc:docMk/>
          <pc:sldMk cId="3848674640" sldId="257"/>
        </pc:sldMkLst>
        <pc:spChg chg="del">
          <ac:chgData name="Chet Chwalik" userId="417376316604de64" providerId="LiveId" clId="{0E4CE90D-EE87-4F88-B8A7-0236695912C6}" dt="2025-11-19T19:00:17.921" v="589" actId="478"/>
          <ac:spMkLst>
            <pc:docMk/>
            <pc:sldMk cId="3848674640" sldId="257"/>
            <ac:spMk id="2" creationId="{27AED072-029D-31FC-794F-84490AE58441}"/>
          </ac:spMkLst>
        </pc:spChg>
        <pc:spChg chg="del">
          <ac:chgData name="Chet Chwalik" userId="417376316604de64" providerId="LiveId" clId="{0E4CE90D-EE87-4F88-B8A7-0236695912C6}" dt="2025-11-19T19:00:19.733" v="590" actId="478"/>
          <ac:spMkLst>
            <pc:docMk/>
            <pc:sldMk cId="3848674640" sldId="257"/>
            <ac:spMk id="3" creationId="{B3EBDF6D-C663-83B8-2039-FD5AB8FDBEDF}"/>
          </ac:spMkLst>
        </pc:spChg>
        <pc:spChg chg="add del mod">
          <ac:chgData name="Chet Chwalik" userId="417376316604de64" providerId="LiveId" clId="{0E4CE90D-EE87-4F88-B8A7-0236695912C6}" dt="2025-11-19T19:00:16.492" v="588" actId="478"/>
          <ac:spMkLst>
            <pc:docMk/>
            <pc:sldMk cId="3848674640" sldId="257"/>
            <ac:spMk id="4" creationId="{8483D7EB-F588-004B-A058-3A1FF7FAC471}"/>
          </ac:spMkLst>
        </pc:spChg>
        <pc:spChg chg="add mod">
          <ac:chgData name="Chet Chwalik" userId="417376316604de64" providerId="LiveId" clId="{0E4CE90D-EE87-4F88-B8A7-0236695912C6}" dt="2025-11-19T19:00:20.823" v="591"/>
          <ac:spMkLst>
            <pc:docMk/>
            <pc:sldMk cId="3848674640" sldId="257"/>
            <ac:spMk id="5" creationId="{5E3A3902-BB6A-8810-806D-83DAE784626E}"/>
          </ac:spMkLst>
        </pc:spChg>
        <pc:spChg chg="add del mod">
          <ac:chgData name="Chet Chwalik" userId="417376316604de64" providerId="LiveId" clId="{0E4CE90D-EE87-4F88-B8A7-0236695912C6}" dt="2025-11-19T19:20:32.240" v="776" actId="478"/>
          <ac:spMkLst>
            <pc:docMk/>
            <pc:sldMk cId="3848674640" sldId="257"/>
            <ac:spMk id="6" creationId="{FB9324AC-723E-8204-2234-DC75ED904C66}"/>
          </ac:spMkLst>
        </pc:spChg>
        <pc:spChg chg="add del mod">
          <ac:chgData name="Chet Chwalik" userId="417376316604de64" providerId="LiveId" clId="{0E4CE90D-EE87-4F88-B8A7-0236695912C6}" dt="2025-11-19T19:20:37.630" v="777" actId="478"/>
          <ac:spMkLst>
            <pc:docMk/>
            <pc:sldMk cId="3848674640" sldId="257"/>
            <ac:spMk id="12" creationId="{B641F565-C005-D5E4-9F38-F1C6D0240773}"/>
          </ac:spMkLst>
        </pc:spChg>
        <pc:spChg chg="add mod">
          <ac:chgData name="Chet Chwalik" userId="417376316604de64" providerId="LiveId" clId="{0E4CE90D-EE87-4F88-B8A7-0236695912C6}" dt="2025-11-19T19:20:38.423" v="778"/>
          <ac:spMkLst>
            <pc:docMk/>
            <pc:sldMk cId="3848674640" sldId="257"/>
            <ac:spMk id="13" creationId="{173E924D-B6EB-2F6D-413D-8C261E3BC744}"/>
          </ac:spMkLst>
        </pc:spChg>
        <pc:spChg chg="add mod">
          <ac:chgData name="Chet Chwalik" userId="417376316604de64" providerId="LiveId" clId="{0E4CE90D-EE87-4F88-B8A7-0236695912C6}" dt="2025-11-19T19:20:38.423" v="778"/>
          <ac:spMkLst>
            <pc:docMk/>
            <pc:sldMk cId="3848674640" sldId="257"/>
            <ac:spMk id="14" creationId="{76935BC8-8040-2C64-2FAE-9C4816CB75C5}"/>
          </ac:spMkLst>
        </pc:spChg>
        <pc:picChg chg="add mod">
          <ac:chgData name="Chet Chwalik" userId="417376316604de64" providerId="LiveId" clId="{0E4CE90D-EE87-4F88-B8A7-0236695912C6}" dt="2025-11-19T19:00:20.823" v="591"/>
          <ac:picMkLst>
            <pc:docMk/>
            <pc:sldMk cId="3848674640" sldId="257"/>
            <ac:picMk id="7" creationId="{E1B989FB-40B5-0485-528C-7A3014C9601E}"/>
          </ac:picMkLst>
        </pc:picChg>
        <pc:picChg chg="add del mod">
          <ac:chgData name="Chet Chwalik" userId="417376316604de64" providerId="LiveId" clId="{0E4CE90D-EE87-4F88-B8A7-0236695912C6}" dt="2025-11-19T19:01:12.188" v="618" actId="478"/>
          <ac:picMkLst>
            <pc:docMk/>
            <pc:sldMk cId="3848674640" sldId="257"/>
            <ac:picMk id="8" creationId="{3E71DF85-879E-16F6-9F03-B73F57812950}"/>
          </ac:picMkLst>
        </pc:picChg>
        <pc:picChg chg="add mod">
          <ac:chgData name="Chet Chwalik" userId="417376316604de64" providerId="LiveId" clId="{0E4CE90D-EE87-4F88-B8A7-0236695912C6}" dt="2025-11-19T19:01:28.147" v="628" actId="1037"/>
          <ac:picMkLst>
            <pc:docMk/>
            <pc:sldMk cId="3848674640" sldId="257"/>
            <ac:picMk id="10" creationId="{A1FF1E1E-F84F-1E76-B09F-B28AEA52FE69}"/>
          </ac:picMkLst>
        </pc:picChg>
      </pc:sldChg>
      <pc:sldChg chg="addSp delSp modSp mod modTransition modAnim">
        <pc:chgData name="Chet Chwalik" userId="417376316604de64" providerId="LiveId" clId="{0E4CE90D-EE87-4F88-B8A7-0236695912C6}" dt="2025-11-19T20:47:36.032" v="1050" actId="20577"/>
        <pc:sldMkLst>
          <pc:docMk/>
          <pc:sldMk cId="1868877546" sldId="258"/>
        </pc:sldMkLst>
        <pc:spChg chg="del mod">
          <ac:chgData name="Chet Chwalik" userId="417376316604de64" providerId="LiveId" clId="{0E4CE90D-EE87-4F88-B8A7-0236695912C6}" dt="2025-11-19T18:19:05.253" v="31" actId="478"/>
          <ac:spMkLst>
            <pc:docMk/>
            <pc:sldMk cId="1868877546" sldId="258"/>
            <ac:spMk id="2" creationId="{130289C1-5BEE-F385-B04A-65FD03897FEE}"/>
          </ac:spMkLst>
        </pc:spChg>
        <pc:spChg chg="mod">
          <ac:chgData name="Chet Chwalik" userId="417376316604de64" providerId="LiveId" clId="{0E4CE90D-EE87-4F88-B8A7-0236695912C6}" dt="2025-11-19T18:37:11.037" v="214" actId="1035"/>
          <ac:spMkLst>
            <pc:docMk/>
            <pc:sldMk cId="1868877546" sldId="258"/>
            <ac:spMk id="3" creationId="{65E260BB-F394-E7EF-863B-92C73B95035D}"/>
          </ac:spMkLst>
        </pc:spChg>
        <pc:spChg chg="add mod">
          <ac:chgData name="Chet Chwalik" userId="417376316604de64" providerId="LiveId" clId="{0E4CE90D-EE87-4F88-B8A7-0236695912C6}" dt="2025-11-19T18:17:04.513" v="21" actId="1076"/>
          <ac:spMkLst>
            <pc:docMk/>
            <pc:sldMk cId="1868877546" sldId="258"/>
            <ac:spMk id="4" creationId="{544E668C-EA83-AB49-001E-7D1752752D2F}"/>
          </ac:spMkLst>
        </pc:spChg>
        <pc:spChg chg="add del mod">
          <ac:chgData name="Chet Chwalik" userId="417376316604de64" providerId="LiveId" clId="{0E4CE90D-EE87-4F88-B8A7-0236695912C6}" dt="2025-11-19T18:19:12.286" v="32" actId="478"/>
          <ac:spMkLst>
            <pc:docMk/>
            <pc:sldMk cId="1868877546" sldId="258"/>
            <ac:spMk id="6" creationId="{DCF52AC8-5F1F-73BA-1D8E-C7D06164A9E3}"/>
          </ac:spMkLst>
        </pc:spChg>
        <pc:spChg chg="add mod">
          <ac:chgData name="Chet Chwalik" userId="417376316604de64" providerId="LiveId" clId="{0E4CE90D-EE87-4F88-B8A7-0236695912C6}" dt="2025-11-19T20:47:36.032" v="1050" actId="20577"/>
          <ac:spMkLst>
            <pc:docMk/>
            <pc:sldMk cId="1868877546" sldId="258"/>
            <ac:spMk id="7" creationId="{EBC5460F-1046-F55A-BD6B-0B6AA0DB09AD}"/>
          </ac:spMkLst>
        </pc:spChg>
      </pc:sldChg>
      <pc:sldChg chg="addSp delSp modSp mod modTransition">
        <pc:chgData name="Chet Chwalik" userId="417376316604de64" providerId="LiveId" clId="{0E4CE90D-EE87-4F88-B8A7-0236695912C6}" dt="2025-11-19T20:41:26.130" v="998"/>
        <pc:sldMkLst>
          <pc:docMk/>
          <pc:sldMk cId="4290734931" sldId="259"/>
        </pc:sldMkLst>
        <pc:spChg chg="del">
          <ac:chgData name="Chet Chwalik" userId="417376316604de64" providerId="LiveId" clId="{0E4CE90D-EE87-4F88-B8A7-0236695912C6}" dt="2025-11-19T18:36:59.067" v="211" actId="478"/>
          <ac:spMkLst>
            <pc:docMk/>
            <pc:sldMk cId="4290734931" sldId="259"/>
            <ac:spMk id="2" creationId="{FB752F3A-A543-4881-8203-78D5CB2C29FB}"/>
          </ac:spMkLst>
        </pc:spChg>
        <pc:spChg chg="del">
          <ac:chgData name="Chet Chwalik" userId="417376316604de64" providerId="LiveId" clId="{0E4CE90D-EE87-4F88-B8A7-0236695912C6}" dt="2025-11-19T18:37:04.879" v="212" actId="478"/>
          <ac:spMkLst>
            <pc:docMk/>
            <pc:sldMk cId="4290734931" sldId="259"/>
            <ac:spMk id="3" creationId="{5C77A8D7-538E-FF7B-C24B-A4C93479E4ED}"/>
          </ac:spMkLst>
        </pc:spChg>
        <pc:spChg chg="add mod">
          <ac:chgData name="Chet Chwalik" userId="417376316604de64" providerId="LiveId" clId="{0E4CE90D-EE87-4F88-B8A7-0236695912C6}" dt="2025-11-19T18:18:03.810" v="22"/>
          <ac:spMkLst>
            <pc:docMk/>
            <pc:sldMk cId="4290734931" sldId="259"/>
            <ac:spMk id="4" creationId="{5235D020-487A-96B3-55D2-FBA2CB69ACF5}"/>
          </ac:spMkLst>
        </pc:spChg>
        <pc:spChg chg="add mod">
          <ac:chgData name="Chet Chwalik" userId="417376316604de64" providerId="LiveId" clId="{0E4CE90D-EE87-4F88-B8A7-0236695912C6}" dt="2025-11-19T18:37:34.078" v="219" actId="20577"/>
          <ac:spMkLst>
            <pc:docMk/>
            <pc:sldMk cId="4290734931" sldId="259"/>
            <ac:spMk id="5" creationId="{10B3A7C2-63B1-B4FB-76E3-4E857F621005}"/>
          </ac:spMkLst>
        </pc:spChg>
        <pc:picChg chg="add mod">
          <ac:chgData name="Chet Chwalik" userId="417376316604de64" providerId="LiveId" clId="{0E4CE90D-EE87-4F88-B8A7-0236695912C6}" dt="2025-11-19T20:38:50.427" v="984" actId="931"/>
          <ac:picMkLst>
            <pc:docMk/>
            <pc:sldMk cId="4290734931" sldId="259"/>
            <ac:picMk id="3" creationId="{595913BF-698B-EC91-483E-2ADB71F3F8BC}"/>
          </ac:picMkLst>
        </pc:picChg>
        <pc:picChg chg="add del mod">
          <ac:chgData name="Chet Chwalik" userId="417376316604de64" providerId="LiveId" clId="{0E4CE90D-EE87-4F88-B8A7-0236695912C6}" dt="2025-11-19T20:39:01.923" v="987" actId="478"/>
          <ac:picMkLst>
            <pc:docMk/>
            <pc:sldMk cId="4290734931" sldId="259"/>
            <ac:picMk id="7" creationId="{B928B689-0690-E948-A7C1-B05538B904DC}"/>
          </ac:picMkLst>
        </pc:picChg>
        <pc:picChg chg="add mod">
          <ac:chgData name="Chet Chwalik" userId="417376316604de64" providerId="LiveId" clId="{0E4CE90D-EE87-4F88-B8A7-0236695912C6}" dt="2025-11-19T20:39:11.318" v="990" actId="962"/>
          <ac:picMkLst>
            <pc:docMk/>
            <pc:sldMk cId="4290734931" sldId="259"/>
            <ac:picMk id="8" creationId="{56F6D548-EA51-5F24-EBF3-202B1B1134A2}"/>
          </ac:picMkLst>
        </pc:picChg>
      </pc:sldChg>
      <pc:sldChg chg="addSp delSp modSp mod modTransition">
        <pc:chgData name="Chet Chwalik" userId="417376316604de64" providerId="LiveId" clId="{0E4CE90D-EE87-4F88-B8A7-0236695912C6}" dt="2025-11-19T20:40:44.446" v="995"/>
        <pc:sldMkLst>
          <pc:docMk/>
          <pc:sldMk cId="2320226796" sldId="260"/>
        </pc:sldMkLst>
        <pc:spChg chg="del">
          <ac:chgData name="Chet Chwalik" userId="417376316604de64" providerId="LiveId" clId="{0E4CE90D-EE87-4F88-B8A7-0236695912C6}" dt="2025-11-19T18:39:55.703" v="223" actId="478"/>
          <ac:spMkLst>
            <pc:docMk/>
            <pc:sldMk cId="2320226796" sldId="260"/>
            <ac:spMk id="2" creationId="{8124D47C-D6F5-AB50-E327-B7D49A8F1BA9}"/>
          </ac:spMkLst>
        </pc:spChg>
        <pc:spChg chg="del">
          <ac:chgData name="Chet Chwalik" userId="417376316604de64" providerId="LiveId" clId="{0E4CE90D-EE87-4F88-B8A7-0236695912C6}" dt="2025-11-19T18:39:56.983" v="224" actId="478"/>
          <ac:spMkLst>
            <pc:docMk/>
            <pc:sldMk cId="2320226796" sldId="260"/>
            <ac:spMk id="3" creationId="{538F7247-A2A0-3BD8-ADD5-0C4BE4B41ED0}"/>
          </ac:spMkLst>
        </pc:spChg>
        <pc:spChg chg="add del mod">
          <ac:chgData name="Chet Chwalik" userId="417376316604de64" providerId="LiveId" clId="{0E4CE90D-EE87-4F88-B8A7-0236695912C6}" dt="2025-11-19T18:40:09.944" v="225" actId="478"/>
          <ac:spMkLst>
            <pc:docMk/>
            <pc:sldMk cId="2320226796" sldId="260"/>
            <ac:spMk id="4" creationId="{7B7D3248-C5C8-C149-20CE-047756D5208B}"/>
          </ac:spMkLst>
        </pc:spChg>
        <pc:spChg chg="add mod">
          <ac:chgData name="Chet Chwalik" userId="417376316604de64" providerId="LiveId" clId="{0E4CE90D-EE87-4F88-B8A7-0236695912C6}" dt="2025-11-19T18:40:10.990" v="226"/>
          <ac:spMkLst>
            <pc:docMk/>
            <pc:sldMk cId="2320226796" sldId="260"/>
            <ac:spMk id="5" creationId="{0DF13A8D-34A5-470F-5469-0BF552D234AB}"/>
          </ac:spMkLst>
        </pc:spChg>
        <pc:spChg chg="add mod">
          <ac:chgData name="Chet Chwalik" userId="417376316604de64" providerId="LiveId" clId="{0E4CE90D-EE87-4F88-B8A7-0236695912C6}" dt="2025-11-19T18:40:10.990" v="226"/>
          <ac:spMkLst>
            <pc:docMk/>
            <pc:sldMk cId="2320226796" sldId="260"/>
            <ac:spMk id="6" creationId="{858416C9-3EFD-30BA-FFEC-F430988CE008}"/>
          </ac:spMkLst>
        </pc:spChg>
        <pc:picChg chg="add mod">
          <ac:chgData name="Chet Chwalik" userId="417376316604de64" providerId="LiveId" clId="{0E4CE90D-EE87-4F88-B8A7-0236695912C6}" dt="2025-11-19T20:39:24.271" v="993" actId="27614"/>
          <ac:picMkLst>
            <pc:docMk/>
            <pc:sldMk cId="2320226796" sldId="260"/>
            <ac:picMk id="3" creationId="{6AFBD41B-2A81-387A-8EEC-D0A2B2A6B146}"/>
          </ac:picMkLst>
        </pc:picChg>
        <pc:picChg chg="add del mod">
          <ac:chgData name="Chet Chwalik" userId="417376316604de64" providerId="LiveId" clId="{0E4CE90D-EE87-4F88-B8A7-0236695912C6}" dt="2025-11-19T18:40:54.573" v="246" actId="478"/>
          <ac:picMkLst>
            <pc:docMk/>
            <pc:sldMk cId="2320226796" sldId="260"/>
            <ac:picMk id="7" creationId="{B45902DD-3297-CC6B-367D-884C66CB9D35}"/>
          </ac:picMkLst>
        </pc:picChg>
        <pc:picChg chg="add del mod">
          <ac:chgData name="Chet Chwalik" userId="417376316604de64" providerId="LiveId" clId="{0E4CE90D-EE87-4F88-B8A7-0236695912C6}" dt="2025-11-19T20:39:17.827" v="991" actId="478"/>
          <ac:picMkLst>
            <pc:docMk/>
            <pc:sldMk cId="2320226796" sldId="260"/>
            <ac:picMk id="9" creationId="{1DF28273-63D6-D6FE-4980-1D9FDCBD4B74}"/>
          </ac:picMkLst>
        </pc:picChg>
      </pc:sldChg>
      <pc:sldChg chg="addSp delSp modSp mod modTransition modAnim">
        <pc:chgData name="Chet Chwalik" userId="417376316604de64" providerId="LiveId" clId="{0E4CE90D-EE87-4F88-B8A7-0236695912C6}" dt="2025-11-19T22:35:26.185" v="1174" actId="20577"/>
        <pc:sldMkLst>
          <pc:docMk/>
          <pc:sldMk cId="1705690506" sldId="261"/>
        </pc:sldMkLst>
        <pc:spChg chg="del">
          <ac:chgData name="Chet Chwalik" userId="417376316604de64" providerId="LiveId" clId="{0E4CE90D-EE87-4F88-B8A7-0236695912C6}" dt="2025-11-19T18:41:42.399" v="263" actId="478"/>
          <ac:spMkLst>
            <pc:docMk/>
            <pc:sldMk cId="1705690506" sldId="261"/>
            <ac:spMk id="2" creationId="{D910636C-1929-2547-585A-AC3A637071A7}"/>
          </ac:spMkLst>
        </pc:spChg>
        <pc:spChg chg="del">
          <ac:chgData name="Chet Chwalik" userId="417376316604de64" providerId="LiveId" clId="{0E4CE90D-EE87-4F88-B8A7-0236695912C6}" dt="2025-11-19T18:41:43.814" v="264" actId="478"/>
          <ac:spMkLst>
            <pc:docMk/>
            <pc:sldMk cId="1705690506" sldId="261"/>
            <ac:spMk id="3" creationId="{FFBBAB55-7EFA-8E85-A979-38F94ADE034A}"/>
          </ac:spMkLst>
        </pc:spChg>
        <pc:spChg chg="add mod">
          <ac:chgData name="Chet Chwalik" userId="417376316604de64" providerId="LiveId" clId="{0E4CE90D-EE87-4F88-B8A7-0236695912C6}" dt="2025-11-19T18:18:06.560" v="24"/>
          <ac:spMkLst>
            <pc:docMk/>
            <pc:sldMk cId="1705690506" sldId="261"/>
            <ac:spMk id="4" creationId="{44A50533-F28D-D991-BCDD-39C3C371FE25}"/>
          </ac:spMkLst>
        </pc:spChg>
        <pc:spChg chg="add mod">
          <ac:chgData name="Chet Chwalik" userId="417376316604de64" providerId="LiveId" clId="{0E4CE90D-EE87-4F88-B8A7-0236695912C6}" dt="2025-11-19T18:41:56.660" v="276" actId="20577"/>
          <ac:spMkLst>
            <pc:docMk/>
            <pc:sldMk cId="1705690506" sldId="261"/>
            <ac:spMk id="5" creationId="{1154AAAD-EE7C-7AC8-E10B-43A7EB3BD1B5}"/>
          </ac:spMkLst>
        </pc:spChg>
        <pc:spChg chg="add mod">
          <ac:chgData name="Chet Chwalik" userId="417376316604de64" providerId="LiveId" clId="{0E4CE90D-EE87-4F88-B8A7-0236695912C6}" dt="2025-11-19T18:43:45.837" v="308" actId="6549"/>
          <ac:spMkLst>
            <pc:docMk/>
            <pc:sldMk cId="1705690506" sldId="261"/>
            <ac:spMk id="8" creationId="{9F7D53EF-DD30-86E8-B9DF-CFEDD2A90A2C}"/>
          </ac:spMkLst>
        </pc:spChg>
        <pc:spChg chg="add del">
          <ac:chgData name="Chet Chwalik" userId="417376316604de64" providerId="LiveId" clId="{0E4CE90D-EE87-4F88-B8A7-0236695912C6}" dt="2025-11-19T18:44:32.641" v="310" actId="22"/>
          <ac:spMkLst>
            <pc:docMk/>
            <pc:sldMk cId="1705690506" sldId="261"/>
            <ac:spMk id="10" creationId="{5F522EC0-0623-6816-9F69-5B1FDC2371DB}"/>
          </ac:spMkLst>
        </pc:spChg>
        <pc:spChg chg="add mod">
          <ac:chgData name="Chet Chwalik" userId="417376316604de64" providerId="LiveId" clId="{0E4CE90D-EE87-4F88-B8A7-0236695912C6}" dt="2025-11-19T22:35:26.185" v="1174" actId="20577"/>
          <ac:spMkLst>
            <pc:docMk/>
            <pc:sldMk cId="1705690506" sldId="261"/>
            <ac:spMk id="11" creationId="{CAD70B75-E824-577C-620C-303DA4CA51C9}"/>
          </ac:spMkLst>
        </pc:spChg>
        <pc:picChg chg="add mod">
          <ac:chgData name="Chet Chwalik" userId="417376316604de64" providerId="LiveId" clId="{0E4CE90D-EE87-4F88-B8A7-0236695912C6}" dt="2025-11-19T18:42:11.996" v="280" actId="1076"/>
          <ac:picMkLst>
            <pc:docMk/>
            <pc:sldMk cId="1705690506" sldId="261"/>
            <ac:picMk id="7" creationId="{0E597F72-4574-16BE-401E-4CA89E205394}"/>
          </ac:picMkLst>
        </pc:picChg>
      </pc:sldChg>
      <pc:sldChg chg="addSp delSp modSp mod modTransition modAnim">
        <pc:chgData name="Chet Chwalik" userId="417376316604de64" providerId="LiveId" clId="{0E4CE90D-EE87-4F88-B8A7-0236695912C6}" dt="2025-11-19T23:47:59.369" v="1218" actId="20577"/>
        <pc:sldMkLst>
          <pc:docMk/>
          <pc:sldMk cId="1282564217" sldId="262"/>
        </pc:sldMkLst>
        <pc:spChg chg="del">
          <ac:chgData name="Chet Chwalik" userId="417376316604de64" providerId="LiveId" clId="{0E4CE90D-EE87-4F88-B8A7-0236695912C6}" dt="2025-11-19T18:49:51.641" v="359" actId="478"/>
          <ac:spMkLst>
            <pc:docMk/>
            <pc:sldMk cId="1282564217" sldId="262"/>
            <ac:spMk id="2" creationId="{A541EB0C-4DF6-6CD0-8CB1-D0FC01E4C224}"/>
          </ac:spMkLst>
        </pc:spChg>
        <pc:spChg chg="del">
          <ac:chgData name="Chet Chwalik" userId="417376316604de64" providerId="LiveId" clId="{0E4CE90D-EE87-4F88-B8A7-0236695912C6}" dt="2025-11-19T18:49:54.182" v="360" actId="478"/>
          <ac:spMkLst>
            <pc:docMk/>
            <pc:sldMk cId="1282564217" sldId="262"/>
            <ac:spMk id="3" creationId="{99B7B3A8-C768-AA54-EB3F-E963C9B92860}"/>
          </ac:spMkLst>
        </pc:spChg>
        <pc:spChg chg="add del mod">
          <ac:chgData name="Chet Chwalik" userId="417376316604de64" providerId="LiveId" clId="{0E4CE90D-EE87-4F88-B8A7-0236695912C6}" dt="2025-11-19T18:49:48.934" v="358" actId="478"/>
          <ac:spMkLst>
            <pc:docMk/>
            <pc:sldMk cId="1282564217" sldId="262"/>
            <ac:spMk id="4" creationId="{CF4E347E-F4AB-D965-015D-BEB68F76D29A}"/>
          </ac:spMkLst>
        </pc:spChg>
        <pc:spChg chg="add mod">
          <ac:chgData name="Chet Chwalik" userId="417376316604de64" providerId="LiveId" clId="{0E4CE90D-EE87-4F88-B8A7-0236695912C6}" dt="2025-11-19T18:49:54.782" v="361"/>
          <ac:spMkLst>
            <pc:docMk/>
            <pc:sldMk cId="1282564217" sldId="262"/>
            <ac:spMk id="5" creationId="{A5BD8BBC-C4FB-1825-27AB-C812A378625A}"/>
          </ac:spMkLst>
        </pc:spChg>
        <pc:spChg chg="add mod">
          <ac:chgData name="Chet Chwalik" userId="417376316604de64" providerId="LiveId" clId="{0E4CE90D-EE87-4F88-B8A7-0236695912C6}" dt="2025-11-19T18:49:54.782" v="361"/>
          <ac:spMkLst>
            <pc:docMk/>
            <pc:sldMk cId="1282564217" sldId="262"/>
            <ac:spMk id="6" creationId="{79D7EC2C-604D-7847-8281-A4910D0A1CD9}"/>
          </ac:spMkLst>
        </pc:spChg>
        <pc:spChg chg="add mod">
          <ac:chgData name="Chet Chwalik" userId="417376316604de64" providerId="LiveId" clId="{0E4CE90D-EE87-4F88-B8A7-0236695912C6}" dt="2025-11-19T18:49:54.782" v="361"/>
          <ac:spMkLst>
            <pc:docMk/>
            <pc:sldMk cId="1282564217" sldId="262"/>
            <ac:spMk id="8" creationId="{F5BF6968-109F-5CC6-06C0-312D3A027E25}"/>
          </ac:spMkLst>
        </pc:spChg>
        <pc:spChg chg="add mod">
          <ac:chgData name="Chet Chwalik" userId="417376316604de64" providerId="LiveId" clId="{0E4CE90D-EE87-4F88-B8A7-0236695912C6}" dt="2025-11-19T23:47:59.369" v="1218" actId="20577"/>
          <ac:spMkLst>
            <pc:docMk/>
            <pc:sldMk cId="1282564217" sldId="262"/>
            <ac:spMk id="9" creationId="{FF811DC4-9227-4D3A-0AEE-7103F041B873}"/>
          </ac:spMkLst>
        </pc:spChg>
        <pc:picChg chg="add mod">
          <ac:chgData name="Chet Chwalik" userId="417376316604de64" providerId="LiveId" clId="{0E4CE90D-EE87-4F88-B8A7-0236695912C6}" dt="2025-11-19T18:49:54.782" v="361"/>
          <ac:picMkLst>
            <pc:docMk/>
            <pc:sldMk cId="1282564217" sldId="262"/>
            <ac:picMk id="7" creationId="{7605D278-D968-008D-E0F8-CC645DE8A87F}"/>
          </ac:picMkLst>
        </pc:picChg>
      </pc:sldChg>
      <pc:sldChg chg="addSp delSp modSp mod modTransition">
        <pc:chgData name="Chet Chwalik" userId="417376316604de64" providerId="LiveId" clId="{0E4CE90D-EE87-4F88-B8A7-0236695912C6}" dt="2025-11-19T20:41:55.204" v="1001"/>
        <pc:sldMkLst>
          <pc:docMk/>
          <pc:sldMk cId="2950176905" sldId="263"/>
        </pc:sldMkLst>
        <pc:spChg chg="del">
          <ac:chgData name="Chet Chwalik" userId="417376316604de64" providerId="LiveId" clId="{0E4CE90D-EE87-4F88-B8A7-0236695912C6}" dt="2025-11-19T18:53:14.510" v="375" actId="478"/>
          <ac:spMkLst>
            <pc:docMk/>
            <pc:sldMk cId="2950176905" sldId="263"/>
            <ac:spMk id="2" creationId="{E4DB8B36-598E-9B8F-6FF7-08B04E62691F}"/>
          </ac:spMkLst>
        </pc:spChg>
        <pc:spChg chg="del">
          <ac:chgData name="Chet Chwalik" userId="417376316604de64" providerId="LiveId" clId="{0E4CE90D-EE87-4F88-B8A7-0236695912C6}" dt="2025-11-19T18:53:15.520" v="376" actId="478"/>
          <ac:spMkLst>
            <pc:docMk/>
            <pc:sldMk cId="2950176905" sldId="263"/>
            <ac:spMk id="3" creationId="{31A7E5DC-35F3-80BE-B951-E080801FFA94}"/>
          </ac:spMkLst>
        </pc:spChg>
        <pc:spChg chg="add mod">
          <ac:chgData name="Chet Chwalik" userId="417376316604de64" providerId="LiveId" clId="{0E4CE90D-EE87-4F88-B8A7-0236695912C6}" dt="2025-11-19T18:18:09.172" v="26"/>
          <ac:spMkLst>
            <pc:docMk/>
            <pc:sldMk cId="2950176905" sldId="263"/>
            <ac:spMk id="4" creationId="{52158845-44FD-01B0-8410-A14723675505}"/>
          </ac:spMkLst>
        </pc:spChg>
        <pc:spChg chg="add mod">
          <ac:chgData name="Chet Chwalik" userId="417376316604de64" providerId="LiveId" clId="{0E4CE90D-EE87-4F88-B8A7-0236695912C6}" dt="2025-11-19T19:19:18.059" v="727" actId="1036"/>
          <ac:spMkLst>
            <pc:docMk/>
            <pc:sldMk cId="2950176905" sldId="263"/>
            <ac:spMk id="5" creationId="{BAA52E4A-BA73-4E08-FCF2-47838B9A39F8}"/>
          </ac:spMkLst>
        </pc:spChg>
        <pc:spChg chg="add mod">
          <ac:chgData name="Chet Chwalik" userId="417376316604de64" providerId="LiveId" clId="{0E4CE90D-EE87-4F88-B8A7-0236695912C6}" dt="2025-11-19T19:19:05.855" v="690" actId="1076"/>
          <ac:spMkLst>
            <pc:docMk/>
            <pc:sldMk cId="2950176905" sldId="263"/>
            <ac:spMk id="8" creationId="{43B8169A-FAF5-F109-DF50-2D177B10CCE1}"/>
          </ac:spMkLst>
        </pc:spChg>
        <pc:picChg chg="add mod">
          <ac:chgData name="Chet Chwalik" userId="417376316604de64" providerId="LiveId" clId="{0E4CE90D-EE87-4F88-B8A7-0236695912C6}" dt="2025-11-19T18:54:16.089" v="422" actId="1076"/>
          <ac:picMkLst>
            <pc:docMk/>
            <pc:sldMk cId="2950176905" sldId="263"/>
            <ac:picMk id="7" creationId="{2C985D28-A476-6E94-773F-7CAD35FC15A7}"/>
          </ac:picMkLst>
        </pc:picChg>
      </pc:sldChg>
      <pc:sldChg chg="addSp delSp modSp del mod modTransition delAnim modAnim">
        <pc:chgData name="Chet Chwalik" userId="417376316604de64" providerId="LiveId" clId="{0E4CE90D-EE87-4F88-B8A7-0236695912C6}" dt="2025-11-19T19:28:44.976" v="801" actId="2696"/>
        <pc:sldMkLst>
          <pc:docMk/>
          <pc:sldMk cId="3332189045" sldId="264"/>
        </pc:sldMkLst>
        <pc:spChg chg="del">
          <ac:chgData name="Chet Chwalik" userId="417376316604de64" providerId="LiveId" clId="{0E4CE90D-EE87-4F88-B8A7-0236695912C6}" dt="2025-11-19T18:54:29.785" v="423" actId="478"/>
          <ac:spMkLst>
            <pc:docMk/>
            <pc:sldMk cId="3332189045" sldId="264"/>
            <ac:spMk id="2" creationId="{2F73FC98-804A-E823-3685-133E46E00BB1}"/>
          </ac:spMkLst>
        </pc:spChg>
        <pc:spChg chg="del">
          <ac:chgData name="Chet Chwalik" userId="417376316604de64" providerId="LiveId" clId="{0E4CE90D-EE87-4F88-B8A7-0236695912C6}" dt="2025-11-19T18:54:31.182" v="424" actId="478"/>
          <ac:spMkLst>
            <pc:docMk/>
            <pc:sldMk cId="3332189045" sldId="264"/>
            <ac:spMk id="3" creationId="{B2104922-1ACD-8A4A-3BC6-949AB41E0F32}"/>
          </ac:spMkLst>
        </pc:spChg>
        <pc:spChg chg="add mod">
          <ac:chgData name="Chet Chwalik" userId="417376316604de64" providerId="LiveId" clId="{0E4CE90D-EE87-4F88-B8A7-0236695912C6}" dt="2025-11-19T18:18:10.723" v="27"/>
          <ac:spMkLst>
            <pc:docMk/>
            <pc:sldMk cId="3332189045" sldId="264"/>
            <ac:spMk id="4" creationId="{3333CABB-7CE1-F64B-34C1-0B5CE2BEAFA9}"/>
          </ac:spMkLst>
        </pc:spChg>
        <pc:spChg chg="add mod">
          <ac:chgData name="Chet Chwalik" userId="417376316604de64" providerId="LiveId" clId="{0E4CE90D-EE87-4F88-B8A7-0236695912C6}" dt="2025-11-19T19:19:48.701" v="772" actId="1036"/>
          <ac:spMkLst>
            <pc:docMk/>
            <pc:sldMk cId="3332189045" sldId="264"/>
            <ac:spMk id="5" creationId="{05433E5F-5C52-94DF-33F9-A488861992BC}"/>
          </ac:spMkLst>
        </pc:spChg>
        <pc:spChg chg="add mod">
          <ac:chgData name="Chet Chwalik" userId="417376316604de64" providerId="LiveId" clId="{0E4CE90D-EE87-4F88-B8A7-0236695912C6}" dt="2025-11-19T19:19:38.566" v="729" actId="1076"/>
          <ac:spMkLst>
            <pc:docMk/>
            <pc:sldMk cId="3332189045" sldId="264"/>
            <ac:spMk id="11" creationId="{765CC276-C001-9E00-BB5E-C000B5119DC8}"/>
          </ac:spMkLst>
        </pc:spChg>
        <pc:picChg chg="add mod">
          <ac:chgData name="Chet Chwalik" userId="417376316604de64" providerId="LiveId" clId="{0E4CE90D-EE87-4F88-B8A7-0236695912C6}" dt="2025-11-19T18:54:56.240" v="442" actId="1076"/>
          <ac:picMkLst>
            <pc:docMk/>
            <pc:sldMk cId="3332189045" sldId="264"/>
            <ac:picMk id="7" creationId="{4562E771-A362-E338-C584-E0A229419925}"/>
          </ac:picMkLst>
        </pc:picChg>
        <pc:picChg chg="add mod">
          <ac:chgData name="Chet Chwalik" userId="417376316604de64" providerId="LiveId" clId="{0E4CE90D-EE87-4F88-B8A7-0236695912C6}" dt="2025-11-19T18:55:35.295" v="448" actId="1076"/>
          <ac:picMkLst>
            <pc:docMk/>
            <pc:sldMk cId="3332189045" sldId="264"/>
            <ac:picMk id="9" creationId="{9D0AA662-1505-09F5-406D-70CB81D6FC89}"/>
          </ac:picMkLst>
        </pc:picChg>
        <pc:picChg chg="add del mod">
          <ac:chgData name="Chet Chwalik" userId="417376316604de64" providerId="LiveId" clId="{0E4CE90D-EE87-4F88-B8A7-0236695912C6}" dt="2025-11-19T19:28:34.163" v="800" actId="478"/>
          <ac:picMkLst>
            <pc:docMk/>
            <pc:sldMk cId="3332189045" sldId="264"/>
            <ac:picMk id="10" creationId="{DAD5E7D0-9EC6-B0F3-F1AB-042C40C60F04}"/>
          </ac:picMkLst>
        </pc:picChg>
      </pc:sldChg>
      <pc:sldChg chg="addSp delSp modSp mod modTransition delAnim modAnim">
        <pc:chgData name="Chet Chwalik" userId="417376316604de64" providerId="LiveId" clId="{0E4CE90D-EE87-4F88-B8A7-0236695912C6}" dt="2025-11-19T22:50:57.518" v="1178"/>
        <pc:sldMkLst>
          <pc:docMk/>
          <pc:sldMk cId="286198785" sldId="265"/>
        </pc:sldMkLst>
        <pc:spChg chg="del">
          <ac:chgData name="Chet Chwalik" userId="417376316604de64" providerId="LiveId" clId="{0E4CE90D-EE87-4F88-B8A7-0236695912C6}" dt="2025-11-19T18:56:38.337" v="452" actId="478"/>
          <ac:spMkLst>
            <pc:docMk/>
            <pc:sldMk cId="286198785" sldId="265"/>
            <ac:spMk id="2" creationId="{4CBDE0FC-21EC-1956-32E6-6A01581402E4}"/>
          </ac:spMkLst>
        </pc:spChg>
        <pc:spChg chg="del">
          <ac:chgData name="Chet Chwalik" userId="417376316604de64" providerId="LiveId" clId="{0E4CE90D-EE87-4F88-B8A7-0236695912C6}" dt="2025-11-19T18:56:39.406" v="453" actId="478"/>
          <ac:spMkLst>
            <pc:docMk/>
            <pc:sldMk cId="286198785" sldId="265"/>
            <ac:spMk id="3" creationId="{2E451EE2-5804-CB04-0A59-48218E6C16A5}"/>
          </ac:spMkLst>
        </pc:spChg>
        <pc:spChg chg="add del mod">
          <ac:chgData name="Chet Chwalik" userId="417376316604de64" providerId="LiveId" clId="{0E4CE90D-EE87-4F88-B8A7-0236695912C6}" dt="2025-11-19T18:56:35.993" v="451" actId="478"/>
          <ac:spMkLst>
            <pc:docMk/>
            <pc:sldMk cId="286198785" sldId="265"/>
            <ac:spMk id="4" creationId="{AFC040E0-692B-E593-69B2-4E8DAD183811}"/>
          </ac:spMkLst>
        </pc:spChg>
        <pc:spChg chg="add mod">
          <ac:chgData name="Chet Chwalik" userId="417376316604de64" providerId="LiveId" clId="{0E4CE90D-EE87-4F88-B8A7-0236695912C6}" dt="2025-11-19T18:56:30.608" v="449"/>
          <ac:spMkLst>
            <pc:docMk/>
            <pc:sldMk cId="286198785" sldId="265"/>
            <ac:spMk id="5" creationId="{4FC21CEA-AABD-CAC6-CAF2-54BB67EDB186}"/>
          </ac:spMkLst>
        </pc:spChg>
        <pc:spChg chg="add mod">
          <ac:chgData name="Chet Chwalik" userId="417376316604de64" providerId="LiveId" clId="{0E4CE90D-EE87-4F88-B8A7-0236695912C6}" dt="2025-11-19T18:56:32.805" v="450"/>
          <ac:spMkLst>
            <pc:docMk/>
            <pc:sldMk cId="286198785" sldId="265"/>
            <ac:spMk id="6" creationId="{0D97F5E4-0FC9-2C1E-A89E-AEAE29AD7565}"/>
          </ac:spMkLst>
        </pc:spChg>
        <pc:spChg chg="add mod">
          <ac:chgData name="Chet Chwalik" userId="417376316604de64" providerId="LiveId" clId="{0E4CE90D-EE87-4F88-B8A7-0236695912C6}" dt="2025-11-19T18:56:40.354" v="454"/>
          <ac:spMkLst>
            <pc:docMk/>
            <pc:sldMk cId="286198785" sldId="265"/>
            <ac:spMk id="9" creationId="{592B99AF-8F76-3901-34E1-3B89458BE19F}"/>
          </ac:spMkLst>
        </pc:spChg>
        <pc:spChg chg="add del mod">
          <ac:chgData name="Chet Chwalik" userId="417376316604de64" providerId="LiveId" clId="{0E4CE90D-EE87-4F88-B8A7-0236695912C6}" dt="2025-11-19T19:20:16.888" v="773" actId="478"/>
          <ac:spMkLst>
            <pc:docMk/>
            <pc:sldMk cId="286198785" sldId="265"/>
            <ac:spMk id="10" creationId="{6C49613D-EEC6-66D6-31FB-ED6783BA85A9}"/>
          </ac:spMkLst>
        </pc:spChg>
        <pc:spChg chg="add del mod">
          <ac:chgData name="Chet Chwalik" userId="417376316604de64" providerId="LiveId" clId="{0E4CE90D-EE87-4F88-B8A7-0236695912C6}" dt="2025-11-19T19:20:21.145" v="774" actId="478"/>
          <ac:spMkLst>
            <pc:docMk/>
            <pc:sldMk cId="286198785" sldId="265"/>
            <ac:spMk id="18" creationId="{C9B948ED-6421-CA0F-384D-DB8C3E64AFC8}"/>
          </ac:spMkLst>
        </pc:spChg>
        <pc:spChg chg="add mod">
          <ac:chgData name="Chet Chwalik" userId="417376316604de64" providerId="LiveId" clId="{0E4CE90D-EE87-4F88-B8A7-0236695912C6}" dt="2025-11-19T19:20:22.175" v="775"/>
          <ac:spMkLst>
            <pc:docMk/>
            <pc:sldMk cId="286198785" sldId="265"/>
            <ac:spMk id="19" creationId="{8DFA1191-2CB3-7F1A-AF9D-C9A5D86D45B6}"/>
          </ac:spMkLst>
        </pc:spChg>
        <pc:spChg chg="add mod">
          <ac:chgData name="Chet Chwalik" userId="417376316604de64" providerId="LiveId" clId="{0E4CE90D-EE87-4F88-B8A7-0236695912C6}" dt="2025-11-19T19:20:22.175" v="775"/>
          <ac:spMkLst>
            <pc:docMk/>
            <pc:sldMk cId="286198785" sldId="265"/>
            <ac:spMk id="20" creationId="{3A92AE7D-EFB5-300D-04E2-EAAA76B807CD}"/>
          </ac:spMkLst>
        </pc:spChg>
        <pc:picChg chg="add mod">
          <ac:chgData name="Chet Chwalik" userId="417376316604de64" providerId="LiveId" clId="{0E4CE90D-EE87-4F88-B8A7-0236695912C6}" dt="2025-11-19T22:50:44.928" v="1177" actId="1076"/>
          <ac:picMkLst>
            <pc:docMk/>
            <pc:sldMk cId="286198785" sldId="265"/>
            <ac:picMk id="2" creationId="{4E13CACD-131F-8C67-7CF4-1CDC424B856A}"/>
          </ac:picMkLst>
        </pc:picChg>
        <pc:picChg chg="add mod">
          <ac:chgData name="Chet Chwalik" userId="417376316604de64" providerId="LiveId" clId="{0E4CE90D-EE87-4F88-B8A7-0236695912C6}" dt="2025-11-19T18:56:30.608" v="449"/>
          <ac:picMkLst>
            <pc:docMk/>
            <pc:sldMk cId="286198785" sldId="265"/>
            <ac:picMk id="7" creationId="{6A8AA943-B614-9E22-8F38-805FC08B00FD}"/>
          </ac:picMkLst>
        </pc:picChg>
        <pc:picChg chg="add mod">
          <ac:chgData name="Chet Chwalik" userId="417376316604de64" providerId="LiveId" clId="{0E4CE90D-EE87-4F88-B8A7-0236695912C6}" dt="2025-11-19T18:56:30.608" v="449"/>
          <ac:picMkLst>
            <pc:docMk/>
            <pc:sldMk cId="286198785" sldId="265"/>
            <ac:picMk id="8" creationId="{6E71D94C-995A-146F-E2A5-E940EE258C27}"/>
          </ac:picMkLst>
        </pc:picChg>
        <pc:picChg chg="add mod">
          <ac:chgData name="Chet Chwalik" userId="417376316604de64" providerId="LiveId" clId="{0E4CE90D-EE87-4F88-B8A7-0236695912C6}" dt="2025-11-19T18:56:40.354" v="454"/>
          <ac:picMkLst>
            <pc:docMk/>
            <pc:sldMk cId="286198785" sldId="265"/>
            <ac:picMk id="11" creationId="{EF14CF0A-A0FA-1C8A-51CA-F022D3AA72A3}"/>
          </ac:picMkLst>
        </pc:picChg>
        <pc:picChg chg="add del mod">
          <ac:chgData name="Chet Chwalik" userId="417376316604de64" providerId="LiveId" clId="{0E4CE90D-EE87-4F88-B8A7-0236695912C6}" dt="2025-11-19T18:59:51.165" v="577" actId="478"/>
          <ac:picMkLst>
            <pc:docMk/>
            <pc:sldMk cId="286198785" sldId="265"/>
            <ac:picMk id="12" creationId="{712ECA76-9A06-5B28-AE8E-07AEE9DDB893}"/>
          </ac:picMkLst>
        </pc:picChg>
        <pc:picChg chg="add del mod">
          <ac:chgData name="Chet Chwalik" userId="417376316604de64" providerId="LiveId" clId="{0E4CE90D-EE87-4F88-B8A7-0236695912C6}" dt="2025-11-19T18:58:55.600" v="478" actId="478"/>
          <ac:picMkLst>
            <pc:docMk/>
            <pc:sldMk cId="286198785" sldId="265"/>
            <ac:picMk id="14" creationId="{206A0B0D-184F-7BB9-6B28-E9B471CDBEAF}"/>
          </ac:picMkLst>
        </pc:picChg>
        <pc:picChg chg="add mod">
          <ac:chgData name="Chet Chwalik" userId="417376316604de64" providerId="LiveId" clId="{0E4CE90D-EE87-4F88-B8A7-0236695912C6}" dt="2025-11-19T18:59:54.782" v="587" actId="1037"/>
          <ac:picMkLst>
            <pc:docMk/>
            <pc:sldMk cId="286198785" sldId="265"/>
            <ac:picMk id="16" creationId="{BC563538-D53D-99F8-BE7F-92A7211876DD}"/>
          </ac:picMkLst>
        </pc:picChg>
        <pc:picChg chg="add del mod">
          <ac:chgData name="Chet Chwalik" userId="417376316604de64" providerId="LiveId" clId="{0E4CE90D-EE87-4F88-B8A7-0236695912C6}" dt="2025-11-19T22:47:54.225" v="1175" actId="478"/>
          <ac:picMkLst>
            <pc:docMk/>
            <pc:sldMk cId="286198785" sldId="265"/>
            <ac:picMk id="21" creationId="{3766BCC6-3B4B-1EC6-BB62-C76B5DE0881B}"/>
          </ac:picMkLst>
        </pc:picChg>
      </pc:sldChg>
      <pc:sldChg chg="addSp delSp modSp new mod">
        <pc:chgData name="Chet Chwalik" userId="417376316604de64" providerId="LiveId" clId="{0E4CE90D-EE87-4F88-B8A7-0236695912C6}" dt="2025-11-19T19:21:06.008" v="781"/>
        <pc:sldMkLst>
          <pc:docMk/>
          <pc:sldMk cId="445886682" sldId="266"/>
        </pc:sldMkLst>
        <pc:spChg chg="del">
          <ac:chgData name="Chet Chwalik" userId="417376316604de64" providerId="LiveId" clId="{0E4CE90D-EE87-4F88-B8A7-0236695912C6}" dt="2025-11-19T19:09:28.398" v="632" actId="478"/>
          <ac:spMkLst>
            <pc:docMk/>
            <pc:sldMk cId="445886682" sldId="266"/>
            <ac:spMk id="2" creationId="{418802A6-7649-2B25-FB29-7CE4CCDAD0A8}"/>
          </ac:spMkLst>
        </pc:spChg>
        <pc:spChg chg="del">
          <ac:chgData name="Chet Chwalik" userId="417376316604de64" providerId="LiveId" clId="{0E4CE90D-EE87-4F88-B8A7-0236695912C6}" dt="2025-11-19T19:09:29.813" v="633" actId="478"/>
          <ac:spMkLst>
            <pc:docMk/>
            <pc:sldMk cId="445886682" sldId="266"/>
            <ac:spMk id="3" creationId="{CD06D496-6DF4-7EB5-3E05-F640DC94DACE}"/>
          </ac:spMkLst>
        </pc:spChg>
        <pc:spChg chg="add mod">
          <ac:chgData name="Chet Chwalik" userId="417376316604de64" providerId="LiveId" clId="{0E4CE90D-EE87-4F88-B8A7-0236695912C6}" dt="2025-11-19T19:09:31.018" v="634"/>
          <ac:spMkLst>
            <pc:docMk/>
            <pc:sldMk cId="445886682" sldId="266"/>
            <ac:spMk id="4" creationId="{DC7147CE-B2E2-B7D4-A6D6-F50A5B45D6AF}"/>
          </ac:spMkLst>
        </pc:spChg>
        <pc:spChg chg="add del mod">
          <ac:chgData name="Chet Chwalik" userId="417376316604de64" providerId="LiveId" clId="{0E4CE90D-EE87-4F88-B8A7-0236695912C6}" dt="2025-11-19T19:20:51.868" v="779" actId="478"/>
          <ac:spMkLst>
            <pc:docMk/>
            <pc:sldMk cId="445886682" sldId="266"/>
            <ac:spMk id="5" creationId="{6F231187-84EF-DF9F-D6A0-1981E95E4E92}"/>
          </ac:spMkLst>
        </pc:spChg>
        <pc:spChg chg="add del mod">
          <ac:chgData name="Chet Chwalik" userId="417376316604de64" providerId="LiveId" clId="{0E4CE90D-EE87-4F88-B8A7-0236695912C6}" dt="2025-11-19T19:20:54.962" v="780" actId="478"/>
          <ac:spMkLst>
            <pc:docMk/>
            <pc:sldMk cId="445886682" sldId="266"/>
            <ac:spMk id="11" creationId="{64636630-14BC-68EE-FE0C-2D1F81B6E449}"/>
          </ac:spMkLst>
        </pc:spChg>
        <pc:spChg chg="add mod">
          <ac:chgData name="Chet Chwalik" userId="417376316604de64" providerId="LiveId" clId="{0E4CE90D-EE87-4F88-B8A7-0236695912C6}" dt="2025-11-19T19:21:06.008" v="781"/>
          <ac:spMkLst>
            <pc:docMk/>
            <pc:sldMk cId="445886682" sldId="266"/>
            <ac:spMk id="12" creationId="{786919C6-232D-5D30-98B8-342CEA45DB3B}"/>
          </ac:spMkLst>
        </pc:spChg>
        <pc:spChg chg="add mod">
          <ac:chgData name="Chet Chwalik" userId="417376316604de64" providerId="LiveId" clId="{0E4CE90D-EE87-4F88-B8A7-0236695912C6}" dt="2025-11-19T19:21:06.008" v="781"/>
          <ac:spMkLst>
            <pc:docMk/>
            <pc:sldMk cId="445886682" sldId="266"/>
            <ac:spMk id="13" creationId="{868D1BFA-8AA1-666A-FED2-58B31CBA42AC}"/>
          </ac:spMkLst>
        </pc:spChg>
        <pc:picChg chg="add mod">
          <ac:chgData name="Chet Chwalik" userId="417376316604de64" providerId="LiveId" clId="{0E4CE90D-EE87-4F88-B8A7-0236695912C6}" dt="2025-11-19T19:09:31.018" v="634"/>
          <ac:picMkLst>
            <pc:docMk/>
            <pc:sldMk cId="445886682" sldId="266"/>
            <ac:picMk id="6" creationId="{4F54B2E7-0CAC-CD12-8249-273462E77B1B}"/>
          </ac:picMkLst>
        </pc:picChg>
        <pc:picChg chg="add del mod">
          <ac:chgData name="Chet Chwalik" userId="417376316604de64" providerId="LiveId" clId="{0E4CE90D-EE87-4F88-B8A7-0236695912C6}" dt="2025-11-19T19:09:47.576" v="640" actId="478"/>
          <ac:picMkLst>
            <pc:docMk/>
            <pc:sldMk cId="445886682" sldId="266"/>
            <ac:picMk id="7" creationId="{38B5533C-E040-3997-CF0A-28010285C104}"/>
          </ac:picMkLst>
        </pc:picChg>
        <pc:picChg chg="add mod">
          <ac:chgData name="Chet Chwalik" userId="417376316604de64" providerId="LiveId" clId="{0E4CE90D-EE87-4F88-B8A7-0236695912C6}" dt="2025-11-19T19:09:45.822" v="639" actId="14100"/>
          <ac:picMkLst>
            <pc:docMk/>
            <pc:sldMk cId="445886682" sldId="266"/>
            <ac:picMk id="9" creationId="{E08851F4-CA22-2330-834C-E660EFF86316}"/>
          </ac:picMkLst>
        </pc:picChg>
      </pc:sldChg>
      <pc:sldChg chg="addSp delSp modSp new mod modTransition modAnim">
        <pc:chgData name="Chet Chwalik" userId="417376316604de64" providerId="LiveId" clId="{0E4CE90D-EE87-4F88-B8A7-0236695912C6}" dt="2025-11-20T00:31:50.249" v="1244"/>
        <pc:sldMkLst>
          <pc:docMk/>
          <pc:sldMk cId="766971464" sldId="267"/>
        </pc:sldMkLst>
        <pc:spChg chg="del">
          <ac:chgData name="Chet Chwalik" userId="417376316604de64" providerId="LiveId" clId="{0E4CE90D-EE87-4F88-B8A7-0236695912C6}" dt="2025-11-19T19:10:39.968" v="642" actId="478"/>
          <ac:spMkLst>
            <pc:docMk/>
            <pc:sldMk cId="766971464" sldId="267"/>
            <ac:spMk id="2" creationId="{EF9E252E-3662-5D2B-237D-7DFCC9CF5C0C}"/>
          </ac:spMkLst>
        </pc:spChg>
        <pc:spChg chg="del">
          <ac:chgData name="Chet Chwalik" userId="417376316604de64" providerId="LiveId" clId="{0E4CE90D-EE87-4F88-B8A7-0236695912C6}" dt="2025-11-19T19:10:41.021" v="643" actId="478"/>
          <ac:spMkLst>
            <pc:docMk/>
            <pc:sldMk cId="766971464" sldId="267"/>
            <ac:spMk id="3" creationId="{9D3E7247-9944-BCC3-4ECC-7D0841852EE1}"/>
          </ac:spMkLst>
        </pc:spChg>
        <pc:spChg chg="add mod">
          <ac:chgData name="Chet Chwalik" userId="417376316604de64" providerId="LiveId" clId="{0E4CE90D-EE87-4F88-B8A7-0236695912C6}" dt="2025-11-19T19:10:56.796" v="644"/>
          <ac:spMkLst>
            <pc:docMk/>
            <pc:sldMk cId="766971464" sldId="267"/>
            <ac:spMk id="4" creationId="{A1FAEE49-8F51-627D-76E7-84B1167331E0}"/>
          </ac:spMkLst>
        </pc:spChg>
        <pc:spChg chg="add mod">
          <ac:chgData name="Chet Chwalik" userId="417376316604de64" providerId="LiveId" clId="{0E4CE90D-EE87-4F88-B8A7-0236695912C6}" dt="2025-11-19T19:11:01.812" v="656" actId="20577"/>
          <ac:spMkLst>
            <pc:docMk/>
            <pc:sldMk cId="766971464" sldId="267"/>
            <ac:spMk id="5" creationId="{E826B159-2494-7060-0103-C0D9261EA9DC}"/>
          </ac:spMkLst>
        </pc:spChg>
        <pc:spChg chg="add mod">
          <ac:chgData name="Chet Chwalik" userId="417376316604de64" providerId="LiveId" clId="{0E4CE90D-EE87-4F88-B8A7-0236695912C6}" dt="2025-11-19T19:11:37.613" v="668" actId="20577"/>
          <ac:spMkLst>
            <pc:docMk/>
            <pc:sldMk cId="766971464" sldId="267"/>
            <ac:spMk id="7" creationId="{E7B0D0F8-BD58-7E71-0721-7E9DFADB6D0A}"/>
          </ac:spMkLst>
        </pc:spChg>
        <pc:spChg chg="add mod">
          <ac:chgData name="Chet Chwalik" userId="417376316604de64" providerId="LiveId" clId="{0E4CE90D-EE87-4F88-B8A7-0236695912C6}" dt="2025-11-20T00:31:50.249" v="1244"/>
          <ac:spMkLst>
            <pc:docMk/>
            <pc:sldMk cId="766971464" sldId="267"/>
            <ac:spMk id="8" creationId="{690CA2DE-D016-9463-E59C-BBC34FB90C0F}"/>
          </ac:spMkLst>
        </pc:spChg>
        <pc:picChg chg="add del mod">
          <ac:chgData name="Chet Chwalik" userId="417376316604de64" providerId="LiveId" clId="{0E4CE90D-EE87-4F88-B8A7-0236695912C6}" dt="2025-11-19T19:11:20.253" v="661" actId="478"/>
          <ac:picMkLst>
            <pc:docMk/>
            <pc:sldMk cId="766971464" sldId="267"/>
            <ac:picMk id="6" creationId="{C11253E4-C4C6-10F5-A36E-C3D8BBA123A1}"/>
          </ac:picMkLst>
        </pc:picChg>
        <pc:picChg chg="add mod">
          <ac:chgData name="Chet Chwalik" userId="417376316604de64" providerId="LiveId" clId="{0E4CE90D-EE87-4F88-B8A7-0236695912C6}" dt="2025-11-19T19:11:18.270" v="660" actId="1076"/>
          <ac:picMkLst>
            <pc:docMk/>
            <pc:sldMk cId="766971464" sldId="267"/>
            <ac:picMk id="10" creationId="{5CD89C34-FA45-8A3B-8CA8-EA777EB5F70F}"/>
          </ac:picMkLst>
        </pc:picChg>
      </pc:sldChg>
      <pc:sldChg chg="addSp delSp modSp new mod modTransition delAnim modAnim">
        <pc:chgData name="Chet Chwalik" userId="417376316604de64" providerId="LiveId" clId="{0E4CE90D-EE87-4F88-B8A7-0236695912C6}" dt="2025-11-19T20:42:32.872" v="1007"/>
        <pc:sldMkLst>
          <pc:docMk/>
          <pc:sldMk cId="1025632381" sldId="268"/>
        </pc:sldMkLst>
        <pc:spChg chg="del">
          <ac:chgData name="Chet Chwalik" userId="417376316604de64" providerId="LiveId" clId="{0E4CE90D-EE87-4F88-B8A7-0236695912C6}" dt="2025-11-19T19:17:26.766" v="685" actId="478"/>
          <ac:spMkLst>
            <pc:docMk/>
            <pc:sldMk cId="1025632381" sldId="268"/>
            <ac:spMk id="2" creationId="{0425B207-6EB1-A21A-48B2-A181C3499C84}"/>
          </ac:spMkLst>
        </pc:spChg>
        <pc:spChg chg="del">
          <ac:chgData name="Chet Chwalik" userId="417376316604de64" providerId="LiveId" clId="{0E4CE90D-EE87-4F88-B8A7-0236695912C6}" dt="2025-11-19T19:17:28.042" v="686" actId="478"/>
          <ac:spMkLst>
            <pc:docMk/>
            <pc:sldMk cId="1025632381" sldId="268"/>
            <ac:spMk id="3" creationId="{97BEEC41-AD6A-9F55-5754-DEBB6768E2A0}"/>
          </ac:spMkLst>
        </pc:spChg>
        <pc:spChg chg="add mod">
          <ac:chgData name="Chet Chwalik" userId="417376316604de64" providerId="LiveId" clId="{0E4CE90D-EE87-4F88-B8A7-0236695912C6}" dt="2025-11-19T19:17:29.294" v="687"/>
          <ac:spMkLst>
            <pc:docMk/>
            <pc:sldMk cId="1025632381" sldId="268"/>
            <ac:spMk id="4" creationId="{1BC1BCE8-89D9-5AB0-0B12-DD1E6BC258AE}"/>
          </ac:spMkLst>
        </pc:spChg>
        <pc:spChg chg="add mod">
          <ac:chgData name="Chet Chwalik" userId="417376316604de64" providerId="LiveId" clId="{0E4CE90D-EE87-4F88-B8A7-0236695912C6}" dt="2025-11-19T19:17:29.294" v="687"/>
          <ac:spMkLst>
            <pc:docMk/>
            <pc:sldMk cId="1025632381" sldId="268"/>
            <ac:spMk id="5" creationId="{80B264FC-54E4-C10B-94B3-EC295AFC0C1F}"/>
          </ac:spMkLst>
        </pc:spChg>
        <pc:spChg chg="add mod">
          <ac:chgData name="Chet Chwalik" userId="417376316604de64" providerId="LiveId" clId="{0E4CE90D-EE87-4F88-B8A7-0236695912C6}" dt="2025-11-19T19:17:29.294" v="687"/>
          <ac:spMkLst>
            <pc:docMk/>
            <pc:sldMk cId="1025632381" sldId="268"/>
            <ac:spMk id="6" creationId="{C275D9CB-64D4-DD7E-3763-181D29936D68}"/>
          </ac:spMkLst>
        </pc:spChg>
        <pc:spChg chg="add del mod">
          <ac:chgData name="Chet Chwalik" userId="417376316604de64" providerId="LiveId" clId="{0E4CE90D-EE87-4F88-B8A7-0236695912C6}" dt="2025-11-19T19:17:33.003" v="688" actId="478"/>
          <ac:spMkLst>
            <pc:docMk/>
            <pc:sldMk cId="1025632381" sldId="268"/>
            <ac:spMk id="7" creationId="{0FA0E6B8-7C68-ABFA-3E02-A21E24748AD5}"/>
          </ac:spMkLst>
        </pc:spChg>
        <pc:picChg chg="add mod">
          <ac:chgData name="Chet Chwalik" userId="417376316604de64" providerId="LiveId" clId="{0E4CE90D-EE87-4F88-B8A7-0236695912C6}" dt="2025-11-19T19:17:29.294" v="687"/>
          <ac:picMkLst>
            <pc:docMk/>
            <pc:sldMk cId="1025632381" sldId="268"/>
            <ac:picMk id="8" creationId="{3D60C614-3620-7D39-6161-3080156BDC3D}"/>
          </ac:picMkLst>
        </pc:picChg>
        <pc:picChg chg="add mod">
          <ac:chgData name="Chet Chwalik" userId="417376316604de64" providerId="LiveId" clId="{0E4CE90D-EE87-4F88-B8A7-0236695912C6}" dt="2025-11-19T19:22:09.798" v="786" actId="1076"/>
          <ac:picMkLst>
            <pc:docMk/>
            <pc:sldMk cId="1025632381" sldId="268"/>
            <ac:picMk id="10" creationId="{02B8437B-4FD6-184E-03AE-AAFFE1AE5597}"/>
          </ac:picMkLst>
        </pc:picChg>
        <pc:picChg chg="add mod">
          <ac:chgData name="Chet Chwalik" userId="417376316604de64" providerId="LiveId" clId="{0E4CE90D-EE87-4F88-B8A7-0236695912C6}" dt="2025-11-19T19:22:31.741" v="794" actId="1076"/>
          <ac:picMkLst>
            <pc:docMk/>
            <pc:sldMk cId="1025632381" sldId="268"/>
            <ac:picMk id="12" creationId="{30257476-9933-95AB-83AF-AA5468FCBBD6}"/>
          </ac:picMkLst>
        </pc:picChg>
        <pc:picChg chg="add mod">
          <ac:chgData name="Chet Chwalik" userId="417376316604de64" providerId="LiveId" clId="{0E4CE90D-EE87-4F88-B8A7-0236695912C6}" dt="2025-11-19T19:25:49.374" v="799" actId="1076"/>
          <ac:picMkLst>
            <pc:docMk/>
            <pc:sldMk cId="1025632381" sldId="268"/>
            <ac:picMk id="13" creationId="{1626BF5E-99B8-1FB8-C868-11B4F2D0CC75}"/>
          </ac:picMkLst>
        </pc:picChg>
      </pc:sldChg>
      <pc:sldChg chg="addSp delSp modSp new mod modTransition modAnim">
        <pc:chgData name="Chet Chwalik" userId="417376316604de64" providerId="LiveId" clId="{0E4CE90D-EE87-4F88-B8A7-0236695912C6}" dt="2025-11-19T21:21:00.045" v="1074" actId="20577"/>
        <pc:sldMkLst>
          <pc:docMk/>
          <pc:sldMk cId="3650710593" sldId="269"/>
        </pc:sldMkLst>
        <pc:spChg chg="del">
          <ac:chgData name="Chet Chwalik" userId="417376316604de64" providerId="LiveId" clId="{0E4CE90D-EE87-4F88-B8A7-0236695912C6}" dt="2025-11-19T19:22:56.708" v="796" actId="478"/>
          <ac:spMkLst>
            <pc:docMk/>
            <pc:sldMk cId="3650710593" sldId="269"/>
            <ac:spMk id="2" creationId="{C1349079-5FCC-E5EF-5F9E-F827D3FE00EB}"/>
          </ac:spMkLst>
        </pc:spChg>
        <pc:spChg chg="del">
          <ac:chgData name="Chet Chwalik" userId="417376316604de64" providerId="LiveId" clId="{0E4CE90D-EE87-4F88-B8A7-0236695912C6}" dt="2025-11-19T19:22:57.791" v="797" actId="478"/>
          <ac:spMkLst>
            <pc:docMk/>
            <pc:sldMk cId="3650710593" sldId="269"/>
            <ac:spMk id="3" creationId="{88E58BBE-E610-23F1-B760-B92AC2A84AC2}"/>
          </ac:spMkLst>
        </pc:spChg>
        <pc:spChg chg="add mod">
          <ac:chgData name="Chet Chwalik" userId="417376316604de64" providerId="LiveId" clId="{0E4CE90D-EE87-4F88-B8A7-0236695912C6}" dt="2025-11-19T19:31:53.208" v="805"/>
          <ac:spMkLst>
            <pc:docMk/>
            <pc:sldMk cId="3650710593" sldId="269"/>
            <ac:spMk id="4" creationId="{07C54D1D-4D37-47CE-6F8A-6E0E82D52A79}"/>
          </ac:spMkLst>
        </pc:spChg>
        <pc:spChg chg="add mod">
          <ac:chgData name="Chet Chwalik" userId="417376316604de64" providerId="LiveId" clId="{0E4CE90D-EE87-4F88-B8A7-0236695912C6}" dt="2025-11-19T19:32:00.302" v="824" actId="20577"/>
          <ac:spMkLst>
            <pc:docMk/>
            <pc:sldMk cId="3650710593" sldId="269"/>
            <ac:spMk id="5" creationId="{3B125CE2-305F-4105-9493-EC64E7E279DF}"/>
          </ac:spMkLst>
        </pc:spChg>
        <pc:spChg chg="add mod">
          <ac:chgData name="Chet Chwalik" userId="417376316604de64" providerId="LiveId" clId="{0E4CE90D-EE87-4F88-B8A7-0236695912C6}" dt="2025-11-19T19:32:31.149" v="849" actId="20577"/>
          <ac:spMkLst>
            <pc:docMk/>
            <pc:sldMk cId="3650710593" sldId="269"/>
            <ac:spMk id="6" creationId="{B82D8782-768C-29DF-91D3-F189B39FED33}"/>
          </ac:spMkLst>
        </pc:spChg>
        <pc:spChg chg="add mod">
          <ac:chgData name="Chet Chwalik" userId="417376316604de64" providerId="LiveId" clId="{0E4CE90D-EE87-4F88-B8A7-0236695912C6}" dt="2025-11-19T21:21:00.045" v="1074" actId="20577"/>
          <ac:spMkLst>
            <pc:docMk/>
            <pc:sldMk cId="3650710593" sldId="269"/>
            <ac:spMk id="7" creationId="{0DA30621-0F4F-42C3-7838-9751EF6904EC}"/>
          </ac:spMkLst>
        </pc:spChg>
        <pc:picChg chg="add del mod">
          <ac:chgData name="Chet Chwalik" userId="417376316604de64" providerId="LiveId" clId="{0E4CE90D-EE87-4F88-B8A7-0236695912C6}" dt="2025-11-19T19:32:18.121" v="829" actId="478"/>
          <ac:picMkLst>
            <pc:docMk/>
            <pc:sldMk cId="3650710593" sldId="269"/>
            <ac:picMk id="8" creationId="{4043E2A0-210B-A006-D94F-72287BDA105E}"/>
          </ac:picMkLst>
        </pc:picChg>
        <pc:picChg chg="add mod">
          <ac:chgData name="Chet Chwalik" userId="417376316604de64" providerId="LiveId" clId="{0E4CE90D-EE87-4F88-B8A7-0236695912C6}" dt="2025-11-19T19:32:16.629" v="828" actId="962"/>
          <ac:picMkLst>
            <pc:docMk/>
            <pc:sldMk cId="3650710593" sldId="269"/>
            <ac:picMk id="10" creationId="{8288E066-1EEC-FDF0-C17B-B3595E361389}"/>
          </ac:picMkLst>
        </pc:picChg>
      </pc:sldChg>
      <pc:sldChg chg="addSp delSp modSp add mod modTransition delAnim modAnim">
        <pc:chgData name="Chet Chwalik" userId="417376316604de64" providerId="LiveId" clId="{0E4CE90D-EE87-4F88-B8A7-0236695912C6}" dt="2025-11-19T22:31:57.011" v="1088" actId="14100"/>
        <pc:sldMkLst>
          <pc:docMk/>
          <pc:sldMk cId="673740144" sldId="270"/>
        </pc:sldMkLst>
        <pc:spChg chg="del">
          <ac:chgData name="Chet Chwalik" userId="417376316604de64" providerId="LiveId" clId="{0E4CE90D-EE87-4F88-B8A7-0236695912C6}" dt="2025-11-19T19:38:11.794" v="934" actId="478"/>
          <ac:spMkLst>
            <pc:docMk/>
            <pc:sldMk cId="673740144" sldId="270"/>
            <ac:spMk id="7" creationId="{3ADF8CE9-E3C0-D591-F7F0-EA1B361467D5}"/>
          </ac:spMkLst>
        </pc:spChg>
        <pc:picChg chg="add mod">
          <ac:chgData name="Chet Chwalik" userId="417376316604de64" providerId="LiveId" clId="{0E4CE90D-EE87-4F88-B8A7-0236695912C6}" dt="2025-11-19T22:31:57.011" v="1088" actId="14100"/>
          <ac:picMkLst>
            <pc:docMk/>
            <pc:sldMk cId="673740144" sldId="270"/>
            <ac:picMk id="3" creationId="{D9061987-37A5-6B38-7897-377D2D95F82A}"/>
          </ac:picMkLst>
        </pc:picChg>
        <pc:picChg chg="add mod">
          <ac:chgData name="Chet Chwalik" userId="417376316604de64" providerId="LiveId" clId="{0E4CE90D-EE87-4F88-B8A7-0236695912C6}" dt="2025-11-19T19:54:28.340" v="963" actId="1076"/>
          <ac:picMkLst>
            <pc:docMk/>
            <pc:sldMk cId="673740144" sldId="270"/>
            <ac:picMk id="8" creationId="{F78861E4-563B-026D-417B-4193AD7AFD6E}"/>
          </ac:picMkLst>
        </pc:picChg>
      </pc:sldChg>
      <pc:sldChg chg="addSp modSp add mod modTransition modAnim">
        <pc:chgData name="Chet Chwalik" userId="417376316604de64" providerId="LiveId" clId="{0E4CE90D-EE87-4F88-B8A7-0236695912C6}" dt="2025-11-19T20:42:54.496" v="1013"/>
        <pc:sldMkLst>
          <pc:docMk/>
          <pc:sldMk cId="562760369" sldId="271"/>
        </pc:sldMkLst>
        <pc:picChg chg="add mod">
          <ac:chgData name="Chet Chwalik" userId="417376316604de64" providerId="LiveId" clId="{0E4CE90D-EE87-4F88-B8A7-0236695912C6}" dt="2025-11-19T20:08:37.215" v="973" actId="1076"/>
          <ac:picMkLst>
            <pc:docMk/>
            <pc:sldMk cId="562760369" sldId="271"/>
            <ac:picMk id="3" creationId="{7F34AB41-D132-A13B-2E6C-0137EB9FFD8F}"/>
          </ac:picMkLst>
        </pc:picChg>
        <pc:picChg chg="add mod">
          <ac:chgData name="Chet Chwalik" userId="417376316604de64" providerId="LiveId" clId="{0E4CE90D-EE87-4F88-B8A7-0236695912C6}" dt="2025-11-19T20:08:34.456" v="972" actId="1076"/>
          <ac:picMkLst>
            <pc:docMk/>
            <pc:sldMk cId="562760369" sldId="271"/>
            <ac:picMk id="8" creationId="{F5F73A8A-5C28-4955-8D67-02D57C889C3C}"/>
          </ac:picMkLst>
        </pc:picChg>
        <pc:picChg chg="add mod">
          <ac:chgData name="Chet Chwalik" userId="417376316604de64" providerId="LiveId" clId="{0E4CE90D-EE87-4F88-B8A7-0236695912C6}" dt="2025-11-19T20:08:58.698" v="975" actId="1076"/>
          <ac:picMkLst>
            <pc:docMk/>
            <pc:sldMk cId="562760369" sldId="271"/>
            <ac:picMk id="9" creationId="{C5DCED7F-D07A-175A-E5AE-0D5EB28B8F0B}"/>
          </ac:picMkLst>
        </pc:picChg>
      </pc:sldChg>
      <pc:sldChg chg="add ord modTransition">
        <pc:chgData name="Chet Chwalik" userId="417376316604de64" providerId="LiveId" clId="{0E4CE90D-EE87-4F88-B8A7-0236695912C6}" dt="2025-11-19T20:55:49.428" v="1056"/>
        <pc:sldMkLst>
          <pc:docMk/>
          <pc:sldMk cId="4266103083" sldId="272"/>
        </pc:sldMkLst>
      </pc:sldChg>
      <pc:sldChg chg="addSp delSp modSp add mod delAnim modAnim">
        <pc:chgData name="Chet Chwalik" userId="417376316604de64" providerId="LiveId" clId="{0E4CE90D-EE87-4F88-B8A7-0236695912C6}" dt="2025-11-19T22:30:17.404" v="1086" actId="1076"/>
        <pc:sldMkLst>
          <pc:docMk/>
          <pc:sldMk cId="680902388" sldId="273"/>
        </pc:sldMkLst>
        <pc:picChg chg="add mod">
          <ac:chgData name="Chet Chwalik" userId="417376316604de64" providerId="LiveId" clId="{0E4CE90D-EE87-4F88-B8A7-0236695912C6}" dt="2025-11-19T22:23:07.475" v="1083" actId="14100"/>
          <ac:picMkLst>
            <pc:docMk/>
            <pc:sldMk cId="680902388" sldId="273"/>
            <ac:picMk id="3" creationId="{FAB8F384-ED87-48A7-A5FB-E9F74D2692D3}"/>
          </ac:picMkLst>
        </pc:picChg>
        <pc:picChg chg="add mod">
          <ac:chgData name="Chet Chwalik" userId="417376316604de64" providerId="LiveId" clId="{0E4CE90D-EE87-4F88-B8A7-0236695912C6}" dt="2025-11-19T22:30:17.404" v="1086" actId="1076"/>
          <ac:picMkLst>
            <pc:docMk/>
            <pc:sldMk cId="680902388" sldId="273"/>
            <ac:picMk id="7" creationId="{96CF7934-1DFD-3934-1A64-ED354D6FDDFF}"/>
          </ac:picMkLst>
        </pc:picChg>
        <pc:picChg chg="del">
          <ac:chgData name="Chet Chwalik" userId="417376316604de64" providerId="LiveId" clId="{0E4CE90D-EE87-4F88-B8A7-0236695912C6}" dt="2025-11-19T22:22:19.295" v="1076" actId="478"/>
          <ac:picMkLst>
            <pc:docMk/>
            <pc:sldMk cId="680902388" sldId="273"/>
            <ac:picMk id="10" creationId="{02B8437B-4FD6-184E-03AE-AAFFE1AE5597}"/>
          </ac:picMkLst>
        </pc:picChg>
        <pc:picChg chg="del">
          <ac:chgData name="Chet Chwalik" userId="417376316604de64" providerId="LiveId" clId="{0E4CE90D-EE87-4F88-B8A7-0236695912C6}" dt="2025-11-19T22:22:20.475" v="1077" actId="478"/>
          <ac:picMkLst>
            <pc:docMk/>
            <pc:sldMk cId="680902388" sldId="273"/>
            <ac:picMk id="12" creationId="{30257476-9933-95AB-83AF-AA5468FCBBD6}"/>
          </ac:picMkLst>
        </pc:picChg>
        <pc:picChg chg="del">
          <ac:chgData name="Chet Chwalik" userId="417376316604de64" providerId="LiveId" clId="{0E4CE90D-EE87-4F88-B8A7-0236695912C6}" dt="2025-11-19T22:23:18.588" v="1084" actId="478"/>
          <ac:picMkLst>
            <pc:docMk/>
            <pc:sldMk cId="680902388" sldId="273"/>
            <ac:picMk id="13" creationId="{1626BF5E-99B8-1FB8-C868-11B4F2D0CC75}"/>
          </ac:picMkLst>
        </pc:picChg>
      </pc:sldChg>
    </pc:docChg>
  </pc:docChgLst>
  <pc:docChgLst>
    <pc:chgData name="Chet Chwalik" userId="417376316604de64" providerId="LiveId" clId="{5AF99EC4-2531-4954-80AF-3CEF1A5A75BF}"/>
    <pc:docChg chg="addSld modSld modMainMaster">
      <pc:chgData name="Chet Chwalik" userId="417376316604de64" providerId="LiveId" clId="{5AF99EC4-2531-4954-80AF-3CEF1A5A75BF}" dt="2025-11-13T23:05:48.179" v="129"/>
      <pc:docMkLst>
        <pc:docMk/>
      </pc:docMkLst>
      <pc:sldChg chg="modSp new mod setBg">
        <pc:chgData name="Chet Chwalik" userId="417376316604de64" providerId="LiveId" clId="{5AF99EC4-2531-4954-80AF-3CEF1A5A75BF}" dt="2025-11-13T23:05:48.179" v="129"/>
        <pc:sldMkLst>
          <pc:docMk/>
          <pc:sldMk cId="731828810" sldId="256"/>
        </pc:sldMkLst>
        <pc:spChg chg="mod">
          <ac:chgData name="Chet Chwalik" userId="417376316604de64" providerId="LiveId" clId="{5AF99EC4-2531-4954-80AF-3CEF1A5A75BF}" dt="2025-11-13T03:23:44.471" v="118" actId="207"/>
          <ac:spMkLst>
            <pc:docMk/>
            <pc:sldMk cId="731828810" sldId="256"/>
            <ac:spMk id="2" creationId="{E01B87C8-B8E1-2C84-E7E8-74C1CD5A7BEB}"/>
          </ac:spMkLst>
        </pc:spChg>
        <pc:spChg chg="mod">
          <ac:chgData name="Chet Chwalik" userId="417376316604de64" providerId="LiveId" clId="{5AF99EC4-2531-4954-80AF-3CEF1A5A75BF}" dt="2025-11-13T03:18:37.203" v="117" actId="20577"/>
          <ac:spMkLst>
            <pc:docMk/>
            <pc:sldMk cId="731828810" sldId="256"/>
            <ac:spMk id="3" creationId="{BA8C87E1-4F72-6FE4-13DB-B46E8A8C6C51}"/>
          </ac:spMkLst>
        </pc:spChg>
      </pc:sldChg>
      <pc:sldChg chg="new">
        <pc:chgData name="Chet Chwalik" userId="417376316604de64" providerId="LiveId" clId="{5AF99EC4-2531-4954-80AF-3CEF1A5A75BF}" dt="2025-11-13T23:05:12.771" v="120" actId="680"/>
        <pc:sldMkLst>
          <pc:docMk/>
          <pc:sldMk cId="3848674640" sldId="257"/>
        </pc:sldMkLst>
      </pc:sldChg>
      <pc:sldChg chg="add setBg">
        <pc:chgData name="Chet Chwalik" userId="417376316604de64" providerId="LiveId" clId="{5AF99EC4-2531-4954-80AF-3CEF1A5A75BF}" dt="2025-11-13T23:05:48.179" v="129"/>
        <pc:sldMkLst>
          <pc:docMk/>
          <pc:sldMk cId="1868877546" sldId="258"/>
        </pc:sldMkLst>
      </pc:sldChg>
      <pc:sldChg chg="new">
        <pc:chgData name="Chet Chwalik" userId="417376316604de64" providerId="LiveId" clId="{5AF99EC4-2531-4954-80AF-3CEF1A5A75BF}" dt="2025-11-13T23:05:35.292" v="122" actId="680"/>
        <pc:sldMkLst>
          <pc:docMk/>
          <pc:sldMk cId="4290734931" sldId="259"/>
        </pc:sldMkLst>
      </pc:sldChg>
      <pc:sldChg chg="new">
        <pc:chgData name="Chet Chwalik" userId="417376316604de64" providerId="LiveId" clId="{5AF99EC4-2531-4954-80AF-3CEF1A5A75BF}" dt="2025-11-13T23:05:35.489" v="123" actId="680"/>
        <pc:sldMkLst>
          <pc:docMk/>
          <pc:sldMk cId="2320226796" sldId="260"/>
        </pc:sldMkLst>
      </pc:sldChg>
      <pc:sldChg chg="new">
        <pc:chgData name="Chet Chwalik" userId="417376316604de64" providerId="LiveId" clId="{5AF99EC4-2531-4954-80AF-3CEF1A5A75BF}" dt="2025-11-13T23:05:37.107" v="124" actId="680"/>
        <pc:sldMkLst>
          <pc:docMk/>
          <pc:sldMk cId="1705690506" sldId="261"/>
        </pc:sldMkLst>
      </pc:sldChg>
      <pc:sldChg chg="new">
        <pc:chgData name="Chet Chwalik" userId="417376316604de64" providerId="LiveId" clId="{5AF99EC4-2531-4954-80AF-3CEF1A5A75BF}" dt="2025-11-13T23:05:37.640" v="125" actId="680"/>
        <pc:sldMkLst>
          <pc:docMk/>
          <pc:sldMk cId="1282564217" sldId="262"/>
        </pc:sldMkLst>
      </pc:sldChg>
      <pc:sldChg chg="new">
        <pc:chgData name="Chet Chwalik" userId="417376316604de64" providerId="LiveId" clId="{5AF99EC4-2531-4954-80AF-3CEF1A5A75BF}" dt="2025-11-13T23:05:38.112" v="126" actId="680"/>
        <pc:sldMkLst>
          <pc:docMk/>
          <pc:sldMk cId="2950176905" sldId="263"/>
        </pc:sldMkLst>
      </pc:sldChg>
      <pc:sldChg chg="new">
        <pc:chgData name="Chet Chwalik" userId="417376316604de64" providerId="LiveId" clId="{5AF99EC4-2531-4954-80AF-3CEF1A5A75BF}" dt="2025-11-13T23:05:39.387" v="128" actId="680"/>
        <pc:sldMkLst>
          <pc:docMk/>
          <pc:sldMk cId="286198785" sldId="265"/>
        </pc:sldMkLst>
      </pc:sldChg>
      <pc:sldMasterChg chg="setBg addSldLayout modSldLayout">
        <pc:chgData name="Chet Chwalik" userId="417376316604de64" providerId="LiveId" clId="{5AF99EC4-2531-4954-80AF-3CEF1A5A75BF}" dt="2025-11-13T23:05:48.179" v="129"/>
        <pc:sldMasterMkLst>
          <pc:docMk/>
          <pc:sldMasterMk cId="3230774756" sldId="2147483648"/>
        </pc:sldMasterMkLst>
        <pc:sldLayoutChg chg="add setBg">
          <pc:chgData name="Chet Chwalik" userId="417376316604de64" providerId="LiveId" clId="{5AF99EC4-2531-4954-80AF-3CEF1A5A75BF}" dt="2025-11-13T23:05:48.179" v="129"/>
          <pc:sldLayoutMkLst>
            <pc:docMk/>
            <pc:sldMasterMk cId="3230774756" sldId="2147483648"/>
            <pc:sldLayoutMk cId="3640876421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0D7F-E4E9-402C-9DF5-87D042C70BA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AF230-4002-4A65-992F-CD581A5C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AF230-4002-4A65-992F-CD581A5CB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EB37-C443-502C-C158-CE539310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BDAD3-D14A-B8FE-8EC8-5D582D5B9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8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7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87C8-B8E1-2C84-E7E8-74C1CD5A7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Red, Cedar and Kenny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87E1-4F72-6FE4-13DB-B46E8A8C6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Three Notable Pianists of the Jazz Pianists Canon</a:t>
            </a:r>
          </a:p>
        </p:txBody>
      </p:sp>
    </p:spTree>
    <p:extLst>
      <p:ext uri="{BB962C8B-B14F-4D97-AF65-F5344CB8AC3E}">
        <p14:creationId xmlns:p14="http://schemas.microsoft.com/office/powerpoint/2010/main" val="7318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7147CE-B2E2-B7D4-A6D6-F50A5B45D6AF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pic>
        <p:nvPicPr>
          <p:cNvPr id="6" name="Picture 5" descr="A person playing a trumpet&#10;&#10;AI-generated content may be incorrect.">
            <a:extLst>
              <a:ext uri="{FF2B5EF4-FFF2-40B4-BE49-F238E27FC236}">
                <a16:creationId xmlns:a16="http://schemas.microsoft.com/office/drawing/2014/main" id="{4F54B2E7-0CAC-CD12-8249-273462E7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2" y="2238375"/>
            <a:ext cx="2371725" cy="2381250"/>
          </a:xfrm>
          <a:prstGeom prst="rect">
            <a:avLst/>
          </a:prstGeom>
        </p:spPr>
      </p:pic>
      <p:pic>
        <p:nvPicPr>
          <p:cNvPr id="9" name="Picture 8" descr="A sheet music with notes&#10;&#10;AI-generated content may be incorrect.">
            <a:extLst>
              <a:ext uri="{FF2B5EF4-FFF2-40B4-BE49-F238E27FC236}">
                <a16:creationId xmlns:a16="http://schemas.microsoft.com/office/drawing/2014/main" id="{E08851F4-CA22-2330-834C-E660EFF86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64" y="1234833"/>
            <a:ext cx="4300142" cy="1936488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86919C6-232D-5D30-98B8-342CEA45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642080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Piano solo on “Bye, Bye Blackbird” (1957):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68D1BFA-8AA1-666A-FED2-58B31CBA42AC}"/>
              </a:ext>
            </a:extLst>
          </p:cNvPr>
          <p:cNvSpPr txBox="1">
            <a:spLocks/>
          </p:cNvSpPr>
          <p:nvPr/>
        </p:nvSpPr>
        <p:spPr>
          <a:xfrm>
            <a:off x="560439" y="1055482"/>
            <a:ext cx="9144000" cy="86180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Red Garland:</a:t>
            </a:r>
          </a:p>
        </p:txBody>
      </p:sp>
    </p:spTree>
    <p:extLst>
      <p:ext uri="{BB962C8B-B14F-4D97-AF65-F5344CB8AC3E}">
        <p14:creationId xmlns:p14="http://schemas.microsoft.com/office/powerpoint/2010/main" val="44588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FAEE49-8F51-627D-76E7-84B1167331E0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826B159-2494-7060-0103-C0D9261EA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Cedar Walton: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0D0F8-BD58-7E71-0721-7E9DFADB6D0A}"/>
              </a:ext>
            </a:extLst>
          </p:cNvPr>
          <p:cNvSpPr txBox="1"/>
          <p:nvPr/>
        </p:nvSpPr>
        <p:spPr>
          <a:xfrm>
            <a:off x="2094744" y="467860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(1934 – 2013)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CA2DE-D016-9463-E59C-BBC34FB90C0F}"/>
              </a:ext>
            </a:extLst>
          </p:cNvPr>
          <p:cNvSpPr txBox="1"/>
          <p:nvPr/>
        </p:nvSpPr>
        <p:spPr>
          <a:xfrm>
            <a:off x="4389119" y="1917290"/>
            <a:ext cx="70654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Cited Nat King Cole, Bud Powell, Thelonious Monk and Art Tatum as his major influences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Notable for his time playing with drummer Art Blakey’s Jazz Messengers group of the early 1960s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An accomplished composer, including Bolivia, Mosaic, Mode for Joe, and Firm Roots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From the Hard bop style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Known to have recorded approximately 48 albums as leader or co-leader, and approximately 158 albums as a sideman</a:t>
            </a:r>
          </a:p>
        </p:txBody>
      </p:sp>
      <p:pic>
        <p:nvPicPr>
          <p:cNvPr id="10" name="Picture 9" descr="A person playing a piano&#10;&#10;AI-generated content may be incorrect.">
            <a:extLst>
              <a:ext uri="{FF2B5EF4-FFF2-40B4-BE49-F238E27FC236}">
                <a16:creationId xmlns:a16="http://schemas.microsoft.com/office/drawing/2014/main" id="{5CD89C34-FA45-8A3B-8CA8-EA777EB5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64" y="1781175"/>
            <a:ext cx="23241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1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C1BCE8-89D9-5AB0-0B12-DD1E6BC258AE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0B264FC-54E4-C10B-94B3-EC295AFC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Cedar Walton: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5D9CB-64D4-DD7E-3763-181D29936D68}"/>
              </a:ext>
            </a:extLst>
          </p:cNvPr>
          <p:cNvSpPr txBox="1"/>
          <p:nvPr/>
        </p:nvSpPr>
        <p:spPr>
          <a:xfrm>
            <a:off x="2094744" y="467860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(1934 – 2013)</a:t>
            </a:r>
          </a:p>
        </p:txBody>
      </p:sp>
      <p:pic>
        <p:nvPicPr>
          <p:cNvPr id="8" name="Picture 7" descr="A person playing a piano&#10;&#10;AI-generated content may be incorrect.">
            <a:extLst>
              <a:ext uri="{FF2B5EF4-FFF2-40B4-BE49-F238E27FC236}">
                <a16:creationId xmlns:a16="http://schemas.microsoft.com/office/drawing/2014/main" id="{3D60C614-3620-7D39-6161-3080156B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64" y="1781175"/>
            <a:ext cx="2324100" cy="2724150"/>
          </a:xfrm>
          <a:prstGeom prst="rect">
            <a:avLst/>
          </a:prstGeom>
        </p:spPr>
      </p:pic>
      <p:pic>
        <p:nvPicPr>
          <p:cNvPr id="10" name="Picture 9" descr="Sheet music for a jazz instrument&#10;&#10;AI-generated content may be incorrect.">
            <a:extLst>
              <a:ext uri="{FF2B5EF4-FFF2-40B4-BE49-F238E27FC236}">
                <a16:creationId xmlns:a16="http://schemas.microsoft.com/office/drawing/2014/main" id="{02B8437B-4FD6-184E-03AE-AAFFE1AE5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962" y="1055483"/>
            <a:ext cx="3858076" cy="5322498"/>
          </a:xfrm>
          <a:prstGeom prst="rect">
            <a:avLst/>
          </a:prstGeom>
        </p:spPr>
      </p:pic>
      <p:pic>
        <p:nvPicPr>
          <p:cNvPr id="12" name="Picture 11" descr="A sheet music for a song&#10;&#10;AI-generated content may be incorrect.">
            <a:extLst>
              <a:ext uri="{FF2B5EF4-FFF2-40B4-BE49-F238E27FC236}">
                <a16:creationId xmlns:a16="http://schemas.microsoft.com/office/drawing/2014/main" id="{30257476-9933-95AB-83AF-AA5468FCB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7" y="1055483"/>
            <a:ext cx="3860143" cy="5322498"/>
          </a:xfrm>
          <a:prstGeom prst="rect">
            <a:avLst/>
          </a:prstGeom>
        </p:spPr>
      </p:pic>
      <p:pic>
        <p:nvPicPr>
          <p:cNvPr id="13" name="Bolivia - FHubbard, CWalton (short clip)">
            <a:hlinkClick r:id="" action="ppaction://media"/>
            <a:extLst>
              <a:ext uri="{FF2B5EF4-FFF2-40B4-BE49-F238E27FC236}">
                <a16:creationId xmlns:a16="http://schemas.microsoft.com/office/drawing/2014/main" id="{1626BF5E-99B8-1FB8-C868-11B4F2D0C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6759" y="5290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32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C1BCE8-89D9-5AB0-0B12-DD1E6BC258AE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0B264FC-54E4-C10B-94B3-EC295AFC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Cedar Walton: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5D9CB-64D4-DD7E-3763-181D29936D68}"/>
              </a:ext>
            </a:extLst>
          </p:cNvPr>
          <p:cNvSpPr txBox="1"/>
          <p:nvPr/>
        </p:nvSpPr>
        <p:spPr>
          <a:xfrm>
            <a:off x="2094744" y="467860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(1934 – 2013)</a:t>
            </a:r>
          </a:p>
        </p:txBody>
      </p:sp>
      <p:pic>
        <p:nvPicPr>
          <p:cNvPr id="8" name="Picture 7" descr="A person playing a piano&#10;&#10;AI-generated content may be incorrect.">
            <a:extLst>
              <a:ext uri="{FF2B5EF4-FFF2-40B4-BE49-F238E27FC236}">
                <a16:creationId xmlns:a16="http://schemas.microsoft.com/office/drawing/2014/main" id="{3D60C614-3620-7D39-6161-3080156B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64" y="1781175"/>
            <a:ext cx="2324100" cy="2724150"/>
          </a:xfrm>
          <a:prstGeom prst="rect">
            <a:avLst/>
          </a:prstGeom>
        </p:spPr>
      </p:pic>
      <p:pic>
        <p:nvPicPr>
          <p:cNvPr id="3" name="Picture 2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FAB8F384-ED87-48A7-A5FB-E9F74D269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12" y="1030225"/>
            <a:ext cx="4282398" cy="5581969"/>
          </a:xfrm>
          <a:prstGeom prst="rect">
            <a:avLst/>
          </a:prstGeom>
        </p:spPr>
      </p:pic>
      <p:pic>
        <p:nvPicPr>
          <p:cNvPr id="7" name="Firm Roots (head only)">
            <a:hlinkClick r:id="" action="ppaction://media"/>
            <a:extLst>
              <a:ext uri="{FF2B5EF4-FFF2-40B4-BE49-F238E27FC236}">
                <a16:creationId xmlns:a16="http://schemas.microsoft.com/office/drawing/2014/main" id="{96CF7934-1DFD-3934-1A64-ED354D6FD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3326" y="5497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02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C54D1D-4D37-47CE-6F8A-6E0E82D52A79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B125CE2-305F-4105-9493-EC64E7E2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Kenny Barron: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D8782-768C-29DF-91D3-F189B39FED33}"/>
              </a:ext>
            </a:extLst>
          </p:cNvPr>
          <p:cNvSpPr txBox="1"/>
          <p:nvPr/>
        </p:nvSpPr>
        <p:spPr>
          <a:xfrm>
            <a:off x="1650386" y="45750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(1943 -         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30621-0F4F-42C3-7838-9751EF6904EC}"/>
              </a:ext>
            </a:extLst>
          </p:cNvPr>
          <p:cNvSpPr txBox="1"/>
          <p:nvPr/>
        </p:nvSpPr>
        <p:spPr>
          <a:xfrm>
            <a:off x="4389119" y="1917290"/>
            <a:ext cx="70654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While in school, played with saxophonist Jimmy Heath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Cites pianists Hank Jones and Tommy Flanagan as his principal influences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Joined Dizzy Gillespie’s band at the age of 19 and toured between 1962 and 1966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Co-led the group Sphere, a group dedicated to performing the music of Thelonious Monk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To date, has recorded approximately 56 albums as leader or co-leader, and approximately 325 albums as a band member or sideman</a:t>
            </a:r>
          </a:p>
        </p:txBody>
      </p:sp>
      <p:pic>
        <p:nvPicPr>
          <p:cNvPr id="10" name="Picture 9" descr="A person playing a piano&#10;&#10;AI-generated content may be incorrect.">
            <a:extLst>
              <a:ext uri="{FF2B5EF4-FFF2-40B4-BE49-F238E27FC236}">
                <a16:creationId xmlns:a16="http://schemas.microsoft.com/office/drawing/2014/main" id="{8288E066-1EEC-FDF0-C17B-B3595E36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" y="1781175"/>
            <a:ext cx="39719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10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D75D-564C-DF22-F66A-D73D3CD1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D650BA-2281-76D4-838D-946132617EDA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2767836-EAED-FA15-5224-47CA98F1D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Kenny Barron: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31BC9-C231-5F35-1075-528E85CAE5DA}"/>
              </a:ext>
            </a:extLst>
          </p:cNvPr>
          <p:cNvSpPr txBox="1"/>
          <p:nvPr/>
        </p:nvSpPr>
        <p:spPr>
          <a:xfrm>
            <a:off x="1650386" y="45750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(1943 -          )</a:t>
            </a:r>
          </a:p>
        </p:txBody>
      </p:sp>
      <p:pic>
        <p:nvPicPr>
          <p:cNvPr id="10" name="Picture 9" descr="A person playing a piano&#10;&#10;AI-generated content may be incorrect.">
            <a:extLst>
              <a:ext uri="{FF2B5EF4-FFF2-40B4-BE49-F238E27FC236}">
                <a16:creationId xmlns:a16="http://schemas.microsoft.com/office/drawing/2014/main" id="{28F82FBA-759F-C6A4-D3BF-E3A7AF39A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" y="1781175"/>
            <a:ext cx="3971925" cy="2657475"/>
          </a:xfrm>
          <a:prstGeom prst="rect">
            <a:avLst/>
          </a:prstGeom>
        </p:spPr>
      </p:pic>
      <p:pic>
        <p:nvPicPr>
          <p:cNvPr id="3" name="Picture 2" descr="Close-up of a sheet music&#10;&#10;AI-generated content may be incorrect.">
            <a:extLst>
              <a:ext uri="{FF2B5EF4-FFF2-40B4-BE49-F238E27FC236}">
                <a16:creationId xmlns:a16="http://schemas.microsoft.com/office/drawing/2014/main" id="{D9061987-37A5-6B38-7897-377D2D95F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54" y="1055484"/>
            <a:ext cx="4109375" cy="5653542"/>
          </a:xfrm>
          <a:prstGeom prst="rect">
            <a:avLst/>
          </a:prstGeom>
        </p:spPr>
      </p:pic>
      <p:pic>
        <p:nvPicPr>
          <p:cNvPr id="8" name="Voyage - Stan Getz, Kenny Barron (head)">
            <a:hlinkClick r:id="" action="ppaction://media"/>
            <a:extLst>
              <a:ext uri="{FF2B5EF4-FFF2-40B4-BE49-F238E27FC236}">
                <a16:creationId xmlns:a16="http://schemas.microsoft.com/office/drawing/2014/main" id="{F78861E4-563B-026D-417B-4193AD7AF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6342" y="5164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40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1B679-D4E3-9954-9016-9342E9E01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3C8665-D658-7604-2E59-92BB1C182B29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496788D-6AB4-8C3A-5D7B-5C890ABB4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Kenny Barron: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FC01D-782E-E0C4-D825-A471A76C322D}"/>
              </a:ext>
            </a:extLst>
          </p:cNvPr>
          <p:cNvSpPr txBox="1"/>
          <p:nvPr/>
        </p:nvSpPr>
        <p:spPr>
          <a:xfrm>
            <a:off x="1650386" y="45750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(1943 -          )</a:t>
            </a:r>
          </a:p>
        </p:txBody>
      </p:sp>
      <p:pic>
        <p:nvPicPr>
          <p:cNvPr id="10" name="Picture 9" descr="A person playing a piano&#10;&#10;AI-generated content may be incorrect.">
            <a:extLst>
              <a:ext uri="{FF2B5EF4-FFF2-40B4-BE49-F238E27FC236}">
                <a16:creationId xmlns:a16="http://schemas.microsoft.com/office/drawing/2014/main" id="{0CF52175-8756-81FE-EA97-C68082D9A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" y="1781175"/>
            <a:ext cx="3971925" cy="265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4AB41-D132-A13B-2E6C-0137EB9FF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24" y="2294110"/>
            <a:ext cx="3242468" cy="198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73A8A-5C28-4955-8D67-02D57C889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84" y="2282800"/>
            <a:ext cx="2970356" cy="2027698"/>
          </a:xfrm>
          <a:prstGeom prst="rect">
            <a:avLst/>
          </a:prstGeom>
        </p:spPr>
      </p:pic>
      <p:pic>
        <p:nvPicPr>
          <p:cNvPr id="9" name="Sphere - Kenny Barron solo (30 sec clip, 1986 0323)">
            <a:hlinkClick r:id="" action="ppaction://media"/>
            <a:extLst>
              <a:ext uri="{FF2B5EF4-FFF2-40B4-BE49-F238E27FC236}">
                <a16:creationId xmlns:a16="http://schemas.microsoft.com/office/drawing/2014/main" id="{C5DCED7F-D07A-175A-E5AE-0D5EB28B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98356" y="5192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6746-5829-34DC-240A-D5184DF40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25C1-9B67-0397-F8A6-7F7EFBE65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Red, Cedar and Kenny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039EE-A930-212E-F5F5-F774EEE29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Three Notable Pianists of the Jazz Pianists Canon</a:t>
            </a:r>
          </a:p>
        </p:txBody>
      </p:sp>
    </p:spTree>
    <p:extLst>
      <p:ext uri="{BB962C8B-B14F-4D97-AF65-F5344CB8AC3E}">
        <p14:creationId xmlns:p14="http://schemas.microsoft.com/office/powerpoint/2010/main" val="42661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5FB3-0FBA-89E3-75D0-7A478FC0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E260BB-F394-E7EF-863B-92C73B950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What can lead a jazz pianist to be included with the greats?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E668C-EA83-AB49-001E-7D1752752D2F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5460F-1046-F55A-BD6B-0B6AA0DB09AD}"/>
              </a:ext>
            </a:extLst>
          </p:cNvPr>
          <p:cNvSpPr txBox="1"/>
          <p:nvPr/>
        </p:nvSpPr>
        <p:spPr>
          <a:xfrm>
            <a:off x="560439" y="1917290"/>
            <a:ext cx="10894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  How many recordings they made as a leader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How many recordings they made as a sideman </a:t>
            </a:r>
            <a:br>
              <a:rPr lang="en-US" sz="2400" dirty="0"/>
            </a:br>
            <a:r>
              <a:rPr lang="en-US" sz="2400" dirty="0"/>
              <a:t>          (particularly if with notable leaders)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They have been on recordings of major record labels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What they have contributed musically (improvisation and comping styles)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They are found in books, trade magazines, articles or interviews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Studies have been done about them (e.g., dissertations)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  Enough time has passed for their inclusion in the jazz pianists canon</a:t>
            </a:r>
          </a:p>
        </p:txBody>
      </p:sp>
    </p:spTree>
    <p:extLst>
      <p:ext uri="{BB962C8B-B14F-4D97-AF65-F5344CB8AC3E}">
        <p14:creationId xmlns:p14="http://schemas.microsoft.com/office/powerpoint/2010/main" val="1868877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5D020-487A-96B3-55D2-FBA2CB69ACF5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B3A7C2-63B1-B4FB-76E3-4E857F621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A snapshot of some of the greatest jazz pianists:</a:t>
            </a:r>
          </a:p>
        </p:txBody>
      </p:sp>
      <p:pic>
        <p:nvPicPr>
          <p:cNvPr id="8" name="Picture 7" descr="A close-up of a person&#10;&#10;AI-generated content may be incorrect.">
            <a:extLst>
              <a:ext uri="{FF2B5EF4-FFF2-40B4-BE49-F238E27FC236}">
                <a16:creationId xmlns:a16="http://schemas.microsoft.com/office/drawing/2014/main" id="{56F6D548-EA51-5F24-EBF3-202B1B11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376"/>
            <a:ext cx="12192000" cy="21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493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F13A8D-34A5-470F-5469-0BF552D234AB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8416C9-3EFD-30BA-FFEC-F430988C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A snapshot of some of the greatest jazz pianists:</a:t>
            </a:r>
          </a:p>
        </p:txBody>
      </p:sp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6AFBD41B-2A81-387A-8EEC-D0A2B2A6B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376"/>
            <a:ext cx="12192000" cy="21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50533-F28D-D991-BCDD-39C3C371FE25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54AAAD-EE7C-7AC8-E10B-43A7EB3BD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Red Garland:</a:t>
            </a:r>
          </a:p>
        </p:txBody>
      </p:sp>
      <p:pic>
        <p:nvPicPr>
          <p:cNvPr id="7" name="Picture 6" descr="A person playing a piano&#10;&#10;AI-generated content may be incorrect.">
            <a:extLst>
              <a:ext uri="{FF2B5EF4-FFF2-40B4-BE49-F238E27FC236}">
                <a16:creationId xmlns:a16="http://schemas.microsoft.com/office/drawing/2014/main" id="{0E597F72-4574-16BE-401E-4CA89E20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39" y="1781175"/>
            <a:ext cx="2257425" cy="3295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D53EF-DD30-86E8-B9DF-CFEDD2A90A2C}"/>
              </a:ext>
            </a:extLst>
          </p:cNvPr>
          <p:cNvSpPr txBox="1"/>
          <p:nvPr/>
        </p:nvSpPr>
        <p:spPr>
          <a:xfrm>
            <a:off x="2128081" y="517176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(1923 – 1984)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70B75-E824-577C-620C-303DA4CA51C9}"/>
              </a:ext>
            </a:extLst>
          </p:cNvPr>
          <p:cNvSpPr txBox="1"/>
          <p:nvPr/>
        </p:nvSpPr>
        <p:spPr>
          <a:xfrm>
            <a:off x="4389119" y="1917290"/>
            <a:ext cx="7065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Toured with trumpeter Hot Lips Page’s band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Released 25 albums on Prestige Records, as well              as several for the Riverside Records subsidiary </a:t>
            </a:r>
            <a:r>
              <a:rPr lang="en-US" sz="2400" dirty="0" err="1"/>
              <a:t>Jazzland</a:t>
            </a:r>
            <a:endParaRPr lang="en-US" sz="2400" dirty="0"/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Known for his use of block chords, also known as the locked-hands style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Left-hand often plays accompanying hits on </a:t>
            </a:r>
            <a:br>
              <a:rPr lang="en-US" sz="2400" dirty="0"/>
            </a:br>
            <a:r>
              <a:rPr lang="en-US" sz="2400" dirty="0"/>
              <a:t>and-of-2 and and-of-4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References pianist Ahmad Jamal in his playing</a:t>
            </a:r>
          </a:p>
        </p:txBody>
      </p:sp>
    </p:spTree>
    <p:extLst>
      <p:ext uri="{BB962C8B-B14F-4D97-AF65-F5344CB8AC3E}">
        <p14:creationId xmlns:p14="http://schemas.microsoft.com/office/powerpoint/2010/main" val="17056905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BD8BBC-C4FB-1825-27AB-C812A378625A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9D7EC2C-604D-7847-8281-A4910D0A1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055483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Red Garland:</a:t>
            </a:r>
          </a:p>
        </p:txBody>
      </p:sp>
      <p:pic>
        <p:nvPicPr>
          <p:cNvPr id="7" name="Picture 6" descr="A person playing a piano&#10;&#10;AI-generated content may be incorrect.">
            <a:extLst>
              <a:ext uri="{FF2B5EF4-FFF2-40B4-BE49-F238E27FC236}">
                <a16:creationId xmlns:a16="http://schemas.microsoft.com/office/drawing/2014/main" id="{7605D278-D968-008D-E0F8-CC645DE8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39" y="1781175"/>
            <a:ext cx="2257425" cy="3295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F6968-109F-5CC6-06C0-312D3A027E25}"/>
              </a:ext>
            </a:extLst>
          </p:cNvPr>
          <p:cNvSpPr txBox="1"/>
          <p:nvPr/>
        </p:nvSpPr>
        <p:spPr>
          <a:xfrm>
            <a:off x="2128081" y="517176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(1923 – 1984)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11DC4-9227-4D3A-0AEE-7103F041B873}"/>
              </a:ext>
            </a:extLst>
          </p:cNvPr>
          <p:cNvSpPr txBox="1"/>
          <p:nvPr/>
        </p:nvSpPr>
        <p:spPr>
          <a:xfrm>
            <a:off x="4389119" y="1917290"/>
            <a:ext cx="7065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Recorded approximately 45 albums as a leader, and 25 albums as a sideman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Most notable for his time playing with the Miles Davis Quintet during the years 1955-1958</a:t>
            </a:r>
          </a:p>
          <a:p>
            <a:pPr marL="461963" indent="-461963">
              <a:buFont typeface="Wingdings" panose="05000000000000000000" pitchFamily="2" charset="2"/>
              <a:buChar char="ü"/>
            </a:pPr>
            <a:r>
              <a:rPr lang="en-US" sz="2400" dirty="0"/>
              <a:t>Most associated with the Hard bop style</a:t>
            </a:r>
          </a:p>
        </p:txBody>
      </p:sp>
    </p:spTree>
    <p:extLst>
      <p:ext uri="{BB962C8B-B14F-4D97-AF65-F5344CB8AC3E}">
        <p14:creationId xmlns:p14="http://schemas.microsoft.com/office/powerpoint/2010/main" val="1282564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158845-44FD-01B0-8410-A14723675505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AA52E4A-BA73-4E08-FCF2-47838B9A3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3039557"/>
            <a:ext cx="4977719" cy="861807"/>
          </a:xfrm>
        </p:spPr>
        <p:txBody>
          <a:bodyPr/>
          <a:lstStyle/>
          <a:p>
            <a:pPr algn="l"/>
            <a:r>
              <a:rPr lang="en-US" dirty="0"/>
              <a:t>Intro to “Bye, Bye Blackbird” (1957):</a:t>
            </a:r>
          </a:p>
        </p:txBody>
      </p:sp>
      <p:pic>
        <p:nvPicPr>
          <p:cNvPr id="7" name="Picture 6" descr="A sheet music with notes&#10;&#10;AI-generated content may be incorrect.">
            <a:extLst>
              <a:ext uri="{FF2B5EF4-FFF2-40B4-BE49-F238E27FC236}">
                <a16:creationId xmlns:a16="http://schemas.microsoft.com/office/drawing/2014/main" id="{2C985D28-A476-6E94-773F-7CAD35FC1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5" y="1187990"/>
            <a:ext cx="4852613" cy="532662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3B8169A-FAF5-F109-DF50-2D177B10CCE1}"/>
              </a:ext>
            </a:extLst>
          </p:cNvPr>
          <p:cNvSpPr txBox="1">
            <a:spLocks/>
          </p:cNvSpPr>
          <p:nvPr/>
        </p:nvSpPr>
        <p:spPr>
          <a:xfrm>
            <a:off x="560439" y="1055483"/>
            <a:ext cx="9144000" cy="86180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Red Garland:</a:t>
            </a:r>
          </a:p>
        </p:txBody>
      </p:sp>
    </p:spTree>
    <p:extLst>
      <p:ext uri="{BB962C8B-B14F-4D97-AF65-F5344CB8AC3E}">
        <p14:creationId xmlns:p14="http://schemas.microsoft.com/office/powerpoint/2010/main" val="29501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2B99AF-8F76-3901-34E1-3B89458BE19F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pic>
        <p:nvPicPr>
          <p:cNvPr id="11" name="Picture 10" descr="A person playing a trumpet&#10;&#10;AI-generated content may be incorrect.">
            <a:extLst>
              <a:ext uri="{FF2B5EF4-FFF2-40B4-BE49-F238E27FC236}">
                <a16:creationId xmlns:a16="http://schemas.microsoft.com/office/drawing/2014/main" id="{EF14CF0A-A0FA-1C8A-51CA-F022D3AA7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2" y="2238375"/>
            <a:ext cx="2371725" cy="2381250"/>
          </a:xfrm>
          <a:prstGeom prst="rect">
            <a:avLst/>
          </a:prstGeom>
        </p:spPr>
      </p:pic>
      <p:pic>
        <p:nvPicPr>
          <p:cNvPr id="16" name="Picture 15" descr="Sheet music with notes and words&#10;&#10;AI-generated content may be incorrect.">
            <a:extLst>
              <a:ext uri="{FF2B5EF4-FFF2-40B4-BE49-F238E27FC236}">
                <a16:creationId xmlns:a16="http://schemas.microsoft.com/office/drawing/2014/main" id="{BC563538-D53D-99F8-BE7F-92A721187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47" y="1150300"/>
            <a:ext cx="4367300" cy="535066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8DFA1191-2CB3-7F1A-AF9D-C9A5D86D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642080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Piano solo on “Bye, Bye Blackbird” (1957):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92AE7D-EFB5-300D-04E2-EAAA76B807CD}"/>
              </a:ext>
            </a:extLst>
          </p:cNvPr>
          <p:cNvSpPr txBox="1">
            <a:spLocks/>
          </p:cNvSpPr>
          <p:nvPr/>
        </p:nvSpPr>
        <p:spPr>
          <a:xfrm>
            <a:off x="560439" y="1055482"/>
            <a:ext cx="9144000" cy="86180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Red Garland:</a:t>
            </a:r>
          </a:p>
        </p:txBody>
      </p:sp>
      <p:pic>
        <p:nvPicPr>
          <p:cNvPr id="2" name="Bye Bye Blackbird (1957) - Piano solo (partial)">
            <a:hlinkClick r:id="" action="ppaction://media"/>
            <a:extLst>
              <a:ext uri="{FF2B5EF4-FFF2-40B4-BE49-F238E27FC236}">
                <a16:creationId xmlns:a16="http://schemas.microsoft.com/office/drawing/2014/main" id="{4E13CACD-131F-8C67-7CF4-1CDC424B8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7724" y="5192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3A3902-BB6A-8810-806D-83DAE784626E}"/>
              </a:ext>
            </a:extLst>
          </p:cNvPr>
          <p:cNvSpPr txBox="1"/>
          <p:nvPr/>
        </p:nvSpPr>
        <p:spPr>
          <a:xfrm>
            <a:off x="9478732" y="245806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Red, Cedar and Kenny</a:t>
            </a:r>
          </a:p>
        </p:txBody>
      </p:sp>
      <p:pic>
        <p:nvPicPr>
          <p:cNvPr id="7" name="Picture 6" descr="A person playing a trumpet&#10;&#10;AI-generated content may be incorrect.">
            <a:extLst>
              <a:ext uri="{FF2B5EF4-FFF2-40B4-BE49-F238E27FC236}">
                <a16:creationId xmlns:a16="http://schemas.microsoft.com/office/drawing/2014/main" id="{E1B989FB-40B5-0485-528C-7A3014C9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2" y="2238375"/>
            <a:ext cx="2371725" cy="2381250"/>
          </a:xfrm>
          <a:prstGeom prst="rect">
            <a:avLst/>
          </a:prstGeom>
        </p:spPr>
      </p:pic>
      <p:pic>
        <p:nvPicPr>
          <p:cNvPr id="10" name="Picture 9" descr="A sheet music with notes&#10;&#10;AI-generated content may be incorrect.">
            <a:extLst>
              <a:ext uri="{FF2B5EF4-FFF2-40B4-BE49-F238E27FC236}">
                <a16:creationId xmlns:a16="http://schemas.microsoft.com/office/drawing/2014/main" id="{A1FF1E1E-F84F-1E76-B09F-B28AEA52F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64" y="1150300"/>
            <a:ext cx="4300142" cy="535066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73E924D-B6EB-2F6D-413D-8C261E3BC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439" y="1642080"/>
            <a:ext cx="9144000" cy="861807"/>
          </a:xfrm>
        </p:spPr>
        <p:txBody>
          <a:bodyPr/>
          <a:lstStyle/>
          <a:p>
            <a:pPr algn="l"/>
            <a:r>
              <a:rPr lang="en-US" dirty="0"/>
              <a:t>Piano solo on “Bye, Bye Blackbird” (1957):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935BC8-8040-2C64-2FAE-9C4816CB75C5}"/>
              </a:ext>
            </a:extLst>
          </p:cNvPr>
          <p:cNvSpPr txBox="1">
            <a:spLocks/>
          </p:cNvSpPr>
          <p:nvPr/>
        </p:nvSpPr>
        <p:spPr>
          <a:xfrm>
            <a:off x="560439" y="1055482"/>
            <a:ext cx="9144000" cy="86180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Red Garland:</a:t>
            </a:r>
          </a:p>
        </p:txBody>
      </p:sp>
    </p:spTree>
    <p:extLst>
      <p:ext uri="{BB962C8B-B14F-4D97-AF65-F5344CB8AC3E}">
        <p14:creationId xmlns:p14="http://schemas.microsoft.com/office/powerpoint/2010/main" val="384867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581</Words>
  <Application>Microsoft Office PowerPoint</Application>
  <PresentationFormat>Widescreen</PresentationFormat>
  <Paragraphs>72</Paragraphs>
  <Slides>17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Wingdings</vt:lpstr>
      <vt:lpstr>Office Theme</vt:lpstr>
      <vt:lpstr>Red, Cedar and Kenny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Red, Cedar and Kenny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Chet Chwalik</dc:creator>
  <cp:lastModifiedBy>Chet Chwalik</cp:lastModifiedBy>
  <cp:revision>1</cp:revision>
  <dcterms:created xsi:type="dcterms:W3CDTF">2025-11-13T03:17:32Z</dcterms:created>
  <dcterms:modified xsi:type="dcterms:W3CDTF">2025-11-20T00:32:53Z</dcterms:modified>
</cp:coreProperties>
</file>